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2" r:id="rId4"/>
  </p:sldMasterIdLst>
  <p:notesMasterIdLst>
    <p:notesMasterId r:id="rId35"/>
  </p:notesMasterIdLst>
  <p:handoutMasterIdLst>
    <p:handoutMasterId r:id="rId36"/>
  </p:handoutMasterIdLst>
  <p:sldIdLst>
    <p:sldId id="262" r:id="rId5"/>
    <p:sldId id="268" r:id="rId6"/>
    <p:sldId id="270" r:id="rId7"/>
    <p:sldId id="271" r:id="rId8"/>
    <p:sldId id="272" r:id="rId9"/>
    <p:sldId id="273" r:id="rId10"/>
    <p:sldId id="274" r:id="rId11"/>
    <p:sldId id="269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</p:sldIdLst>
  <p:sldSz cx="12192000" cy="6858000"/>
  <p:notesSz cx="6858000" cy="9144000"/>
  <p:defaultTextStyle>
    <a:defPPr rtl="0"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79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52BFC3-EE2E-44B0-B43E-2C285D463176}" v="23" dt="2023-01-16T13:51:54.135"/>
    <p1510:client id="{18626701-680C-422C-81AF-97B59AA18A67}" v="12" dt="2023-01-16T15:13:43.685"/>
    <p1510:client id="{550C047C-5A1D-4390-A234-48DF0DA61A79}" v="292" dt="2023-01-18T02:51:16.529"/>
    <p1510:client id="{5B63AE00-4E5C-4523-88DB-5AF43F152307}" v="19" dt="2023-01-18T03:25:08.698"/>
    <p1510:client id="{65B39484-6FCA-4B1E-ABC7-BB1FD8A24581}" v="57" dt="2023-01-17T21:03:09.121"/>
    <p1510:client id="{75511A6A-B3E0-4BB1-9693-D93F027797B9}" v="278" dt="2023-01-16T17:37:34.314"/>
    <p1510:client id="{7C744B7E-E752-4D2D-9724-C4144BD4570E}" v="1" dt="2023-01-16T15:00:34.185"/>
    <p1510:client id="{AC652500-BD6B-4F03-80ED-627D1BEAA5E5}" v="114" dt="2023-01-19T17:53:07.096"/>
    <p1510:client id="{DF9E78DB-AF25-4393-A652-2814C29E2F9D}" v="236" dt="2023-01-16T17:40:22.554"/>
    <p1510:client id="{F1ACAFF5-A959-4C90-B005-2C9C74AD6CDF}" v="103" dt="2023-01-16T15:28:14.6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4"/>
  </p:normalViewPr>
  <p:slideViewPr>
    <p:cSldViewPr snapToGrid="0">
      <p:cViewPr varScale="1">
        <p:scale>
          <a:sx n="102" d="100"/>
          <a:sy n="102" d="100"/>
        </p:scale>
        <p:origin x="9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nelieke Geuze (1041925)" userId="S::1041925@hr.nl::375c28a7-c129-4602-85ed-085c06598cac" providerId="AD" clId="Web-{65B39484-6FCA-4B1E-ABC7-BB1FD8A24581}"/>
    <pc:docChg chg="modSld">
      <pc:chgData name="Cornelieke Geuze (1041925)" userId="S::1041925@hr.nl::375c28a7-c129-4602-85ed-085c06598cac" providerId="AD" clId="Web-{65B39484-6FCA-4B1E-ABC7-BB1FD8A24581}" dt="2023-01-17T21:03:08.824" v="52" actId="20577"/>
      <pc:docMkLst>
        <pc:docMk/>
      </pc:docMkLst>
      <pc:sldChg chg="modSp">
        <pc:chgData name="Cornelieke Geuze (1041925)" userId="S::1041925@hr.nl::375c28a7-c129-4602-85ed-085c06598cac" providerId="AD" clId="Web-{65B39484-6FCA-4B1E-ABC7-BB1FD8A24581}" dt="2023-01-17T21:02:54.136" v="39" actId="20577"/>
        <pc:sldMkLst>
          <pc:docMk/>
          <pc:sldMk cId="2241929701" sldId="288"/>
        </pc:sldMkLst>
        <pc:spChg chg="mod">
          <ac:chgData name="Cornelieke Geuze (1041925)" userId="S::1041925@hr.nl::375c28a7-c129-4602-85ed-085c06598cac" providerId="AD" clId="Web-{65B39484-6FCA-4B1E-ABC7-BB1FD8A24581}" dt="2023-01-17T21:02:54.136" v="39" actId="20577"/>
          <ac:spMkLst>
            <pc:docMk/>
            <pc:sldMk cId="2241929701" sldId="288"/>
            <ac:spMk id="4" creationId="{28EB9270-903F-4221-8A72-ADB69C25EDC2}"/>
          </ac:spMkLst>
        </pc:spChg>
      </pc:sldChg>
      <pc:sldChg chg="modSp">
        <pc:chgData name="Cornelieke Geuze (1041925)" userId="S::1041925@hr.nl::375c28a7-c129-4602-85ed-085c06598cac" providerId="AD" clId="Web-{65B39484-6FCA-4B1E-ABC7-BB1FD8A24581}" dt="2023-01-17T21:02:40.839" v="35" actId="20577"/>
        <pc:sldMkLst>
          <pc:docMk/>
          <pc:sldMk cId="1016573066" sldId="289"/>
        </pc:sldMkLst>
        <pc:spChg chg="mod">
          <ac:chgData name="Cornelieke Geuze (1041925)" userId="S::1041925@hr.nl::375c28a7-c129-4602-85ed-085c06598cac" providerId="AD" clId="Web-{65B39484-6FCA-4B1E-ABC7-BB1FD8A24581}" dt="2023-01-17T21:02:40.839" v="35" actId="20577"/>
          <ac:spMkLst>
            <pc:docMk/>
            <pc:sldMk cId="1016573066" sldId="289"/>
            <ac:spMk id="4" creationId="{28EB9270-903F-4221-8A72-ADB69C25EDC2}"/>
          </ac:spMkLst>
        </pc:spChg>
      </pc:sldChg>
      <pc:sldChg chg="modSp">
        <pc:chgData name="Cornelieke Geuze (1041925)" userId="S::1041925@hr.nl::375c28a7-c129-4602-85ed-085c06598cac" providerId="AD" clId="Web-{65B39484-6FCA-4B1E-ABC7-BB1FD8A24581}" dt="2023-01-17T21:03:08.824" v="52" actId="20577"/>
        <pc:sldMkLst>
          <pc:docMk/>
          <pc:sldMk cId="3126716052" sldId="290"/>
        </pc:sldMkLst>
        <pc:spChg chg="mod">
          <ac:chgData name="Cornelieke Geuze (1041925)" userId="S::1041925@hr.nl::375c28a7-c129-4602-85ed-085c06598cac" providerId="AD" clId="Web-{65B39484-6FCA-4B1E-ABC7-BB1FD8A24581}" dt="2023-01-17T21:03:08.824" v="52" actId="20577"/>
          <ac:spMkLst>
            <pc:docMk/>
            <pc:sldMk cId="3126716052" sldId="290"/>
            <ac:spMk id="4" creationId="{28EB9270-903F-4221-8A72-ADB69C25EDC2}"/>
          </ac:spMkLst>
        </pc:spChg>
      </pc:sldChg>
    </pc:docChg>
  </pc:docChgLst>
  <pc:docChgLst>
    <pc:chgData name="Yonca Aliyazicioglu (1034915)" userId="S::1034915@hr.nl::8e4c5c56-ade1-4453-8834-c8785822d5c6" providerId="AD" clId="Web-{550C047C-5A1D-4390-A234-48DF0DA61A79}"/>
    <pc:docChg chg="modSld">
      <pc:chgData name="Yonca Aliyazicioglu (1034915)" userId="S::1034915@hr.nl::8e4c5c56-ade1-4453-8834-c8785822d5c6" providerId="AD" clId="Web-{550C047C-5A1D-4390-A234-48DF0DA61A79}" dt="2023-01-18T02:51:16.529" v="260"/>
      <pc:docMkLst>
        <pc:docMk/>
      </pc:docMkLst>
      <pc:sldChg chg="modSp">
        <pc:chgData name="Yonca Aliyazicioglu (1034915)" userId="S::1034915@hr.nl::8e4c5c56-ade1-4453-8834-c8785822d5c6" providerId="AD" clId="Web-{550C047C-5A1D-4390-A234-48DF0DA61A79}" dt="2023-01-18T02:50:25.934" v="246" actId="20577"/>
        <pc:sldMkLst>
          <pc:docMk/>
          <pc:sldMk cId="2695446748" sldId="271"/>
        </pc:sldMkLst>
        <pc:spChg chg="mod">
          <ac:chgData name="Yonca Aliyazicioglu (1034915)" userId="S::1034915@hr.nl::8e4c5c56-ade1-4453-8834-c8785822d5c6" providerId="AD" clId="Web-{550C047C-5A1D-4390-A234-48DF0DA61A79}" dt="2023-01-18T02:50:25.934" v="246" actId="20577"/>
          <ac:spMkLst>
            <pc:docMk/>
            <pc:sldMk cId="2695446748" sldId="271"/>
            <ac:spMk id="6" creationId="{CA0B94F6-75B3-42BE-8A6A-4B1FB9C24194}"/>
          </ac:spMkLst>
        </pc:spChg>
      </pc:sldChg>
      <pc:sldChg chg="modSp">
        <pc:chgData name="Yonca Aliyazicioglu (1034915)" userId="S::1034915@hr.nl::8e4c5c56-ade1-4453-8834-c8785822d5c6" providerId="AD" clId="Web-{550C047C-5A1D-4390-A234-48DF0DA61A79}" dt="2023-01-18T02:50:21.153" v="242" actId="20577"/>
        <pc:sldMkLst>
          <pc:docMk/>
          <pc:sldMk cId="1095172424" sldId="272"/>
        </pc:sldMkLst>
        <pc:spChg chg="mod">
          <ac:chgData name="Yonca Aliyazicioglu (1034915)" userId="S::1034915@hr.nl::8e4c5c56-ade1-4453-8834-c8785822d5c6" providerId="AD" clId="Web-{550C047C-5A1D-4390-A234-48DF0DA61A79}" dt="2023-01-18T02:50:21.153" v="242" actId="20577"/>
          <ac:spMkLst>
            <pc:docMk/>
            <pc:sldMk cId="1095172424" sldId="272"/>
            <ac:spMk id="6" creationId="{CA0B94F6-75B3-42BE-8A6A-4B1FB9C24194}"/>
          </ac:spMkLst>
        </pc:spChg>
      </pc:sldChg>
      <pc:sldChg chg="modSp">
        <pc:chgData name="Yonca Aliyazicioglu (1034915)" userId="S::1034915@hr.nl::8e4c5c56-ade1-4453-8834-c8785822d5c6" providerId="AD" clId="Web-{550C047C-5A1D-4390-A234-48DF0DA61A79}" dt="2023-01-18T02:50:39.606" v="250" actId="20577"/>
        <pc:sldMkLst>
          <pc:docMk/>
          <pc:sldMk cId="2083383027" sldId="273"/>
        </pc:sldMkLst>
        <pc:spChg chg="mod">
          <ac:chgData name="Yonca Aliyazicioglu (1034915)" userId="S::1034915@hr.nl::8e4c5c56-ade1-4453-8834-c8785822d5c6" providerId="AD" clId="Web-{550C047C-5A1D-4390-A234-48DF0DA61A79}" dt="2023-01-18T02:50:39.606" v="250" actId="20577"/>
          <ac:spMkLst>
            <pc:docMk/>
            <pc:sldMk cId="2083383027" sldId="273"/>
            <ac:spMk id="6" creationId="{CA0B94F6-75B3-42BE-8A6A-4B1FB9C24194}"/>
          </ac:spMkLst>
        </pc:spChg>
      </pc:sldChg>
      <pc:sldChg chg="modSp">
        <pc:chgData name="Yonca Aliyazicioglu (1034915)" userId="S::1034915@hr.nl::8e4c5c56-ade1-4453-8834-c8785822d5c6" providerId="AD" clId="Web-{550C047C-5A1D-4390-A234-48DF0DA61A79}" dt="2023-01-18T02:50:48.779" v="254" actId="20577"/>
        <pc:sldMkLst>
          <pc:docMk/>
          <pc:sldMk cId="1275183209" sldId="274"/>
        </pc:sldMkLst>
        <pc:spChg chg="mod">
          <ac:chgData name="Yonca Aliyazicioglu (1034915)" userId="S::1034915@hr.nl::8e4c5c56-ade1-4453-8834-c8785822d5c6" providerId="AD" clId="Web-{550C047C-5A1D-4390-A234-48DF0DA61A79}" dt="2023-01-18T02:50:48.779" v="254" actId="20577"/>
          <ac:spMkLst>
            <pc:docMk/>
            <pc:sldMk cId="1275183209" sldId="274"/>
            <ac:spMk id="6" creationId="{CA0B94F6-75B3-42BE-8A6A-4B1FB9C24194}"/>
          </ac:spMkLst>
        </pc:spChg>
      </pc:sldChg>
      <pc:sldChg chg="addSp delSp modSp">
        <pc:chgData name="Yonca Aliyazicioglu (1034915)" userId="S::1034915@hr.nl::8e4c5c56-ade1-4453-8834-c8785822d5c6" providerId="AD" clId="Web-{550C047C-5A1D-4390-A234-48DF0DA61A79}" dt="2023-01-18T00:31:41.227" v="136" actId="20577"/>
        <pc:sldMkLst>
          <pc:docMk/>
          <pc:sldMk cId="3647144228" sldId="282"/>
        </pc:sldMkLst>
        <pc:spChg chg="del">
          <ac:chgData name="Yonca Aliyazicioglu (1034915)" userId="S::1034915@hr.nl::8e4c5c56-ade1-4453-8834-c8785822d5c6" providerId="AD" clId="Web-{550C047C-5A1D-4390-A234-48DF0DA61A79}" dt="2023-01-17T22:37:21.065" v="92"/>
          <ac:spMkLst>
            <pc:docMk/>
            <pc:sldMk cId="3647144228" sldId="282"/>
            <ac:spMk id="4" creationId="{8B8C81BA-B64F-44B1-A189-485F999D9FCD}"/>
          </ac:spMkLst>
        </pc:spChg>
        <pc:spChg chg="add mod">
          <ac:chgData name="Yonca Aliyazicioglu (1034915)" userId="S::1034915@hr.nl::8e4c5c56-ade1-4453-8834-c8785822d5c6" providerId="AD" clId="Web-{550C047C-5A1D-4390-A234-48DF0DA61A79}" dt="2023-01-18T00:31:41.227" v="136" actId="20577"/>
          <ac:spMkLst>
            <pc:docMk/>
            <pc:sldMk cId="3647144228" sldId="282"/>
            <ac:spMk id="6" creationId="{17C056D3-541F-1D8F-5D21-60B750CD7765}"/>
          </ac:spMkLst>
        </pc:spChg>
      </pc:sldChg>
      <pc:sldChg chg="addSp delSp modSp">
        <pc:chgData name="Yonca Aliyazicioglu (1034915)" userId="S::1034915@hr.nl::8e4c5c56-ade1-4453-8834-c8785822d5c6" providerId="AD" clId="Web-{550C047C-5A1D-4390-A234-48DF0DA61A79}" dt="2023-01-18T02:35:54.015" v="155" actId="20577"/>
        <pc:sldMkLst>
          <pc:docMk/>
          <pc:sldMk cId="1962904321" sldId="283"/>
        </pc:sldMkLst>
        <pc:spChg chg="del">
          <ac:chgData name="Yonca Aliyazicioglu (1034915)" userId="S::1034915@hr.nl::8e4c5c56-ade1-4453-8834-c8785822d5c6" providerId="AD" clId="Web-{550C047C-5A1D-4390-A234-48DF0DA61A79}" dt="2023-01-17T22:37:17.424" v="90"/>
          <ac:spMkLst>
            <pc:docMk/>
            <pc:sldMk cId="1962904321" sldId="283"/>
            <ac:spMk id="4" creationId="{8B8C81BA-B64F-44B1-A189-485F999D9FCD}"/>
          </ac:spMkLst>
        </pc:spChg>
        <pc:spChg chg="del mod">
          <ac:chgData name="Yonca Aliyazicioglu (1034915)" userId="S::1034915@hr.nl::8e4c5c56-ade1-4453-8834-c8785822d5c6" providerId="AD" clId="Web-{550C047C-5A1D-4390-A234-48DF0DA61A79}" dt="2023-01-17T22:38:23.035" v="99"/>
          <ac:spMkLst>
            <pc:docMk/>
            <pc:sldMk cId="1962904321" sldId="283"/>
            <ac:spMk id="5" creationId="{A158C0B8-B50F-420A-AC59-7856C5F89296}"/>
          </ac:spMkLst>
        </pc:spChg>
        <pc:spChg chg="add mod">
          <ac:chgData name="Yonca Aliyazicioglu (1034915)" userId="S::1034915@hr.nl::8e4c5c56-ade1-4453-8834-c8785822d5c6" providerId="AD" clId="Web-{550C047C-5A1D-4390-A234-48DF0DA61A79}" dt="2023-01-18T00:31:33.821" v="133" actId="20577"/>
          <ac:spMkLst>
            <pc:docMk/>
            <pc:sldMk cId="1962904321" sldId="283"/>
            <ac:spMk id="7" creationId="{2C4FB817-56D1-2B6A-CD10-B6B3F69F8C23}"/>
          </ac:spMkLst>
        </pc:spChg>
        <pc:spChg chg="add mod">
          <ac:chgData name="Yonca Aliyazicioglu (1034915)" userId="S::1034915@hr.nl::8e4c5c56-ade1-4453-8834-c8785822d5c6" providerId="AD" clId="Web-{550C047C-5A1D-4390-A234-48DF0DA61A79}" dt="2023-01-18T02:35:54.015" v="155" actId="20577"/>
          <ac:spMkLst>
            <pc:docMk/>
            <pc:sldMk cId="1962904321" sldId="283"/>
            <ac:spMk id="9" creationId="{C2B3B2E0-4D9C-C14C-A33C-81CCCF2614DA}"/>
          </ac:spMkLst>
        </pc:spChg>
      </pc:sldChg>
      <pc:sldChg chg="addSp delSp modSp">
        <pc:chgData name="Yonca Aliyazicioglu (1034915)" userId="S::1034915@hr.nl::8e4c5c56-ade1-4453-8834-c8785822d5c6" providerId="AD" clId="Web-{550C047C-5A1D-4390-A234-48DF0DA61A79}" dt="2023-01-18T02:51:16.529" v="260"/>
        <pc:sldMkLst>
          <pc:docMk/>
          <pc:sldMk cId="3010467306" sldId="284"/>
        </pc:sldMkLst>
        <pc:spChg chg="del mod">
          <ac:chgData name="Yonca Aliyazicioglu (1034915)" userId="S::1034915@hr.nl::8e4c5c56-ade1-4453-8834-c8785822d5c6" providerId="AD" clId="Web-{550C047C-5A1D-4390-A234-48DF0DA61A79}" dt="2023-01-17T22:37:12.955" v="88"/>
          <ac:spMkLst>
            <pc:docMk/>
            <pc:sldMk cId="3010467306" sldId="284"/>
            <ac:spMk id="4" creationId="{8B8C81BA-B64F-44B1-A189-485F999D9FCD}"/>
          </ac:spMkLst>
        </pc:spChg>
        <pc:spChg chg="del mod">
          <ac:chgData name="Yonca Aliyazicioglu (1034915)" userId="S::1034915@hr.nl::8e4c5c56-ade1-4453-8834-c8785822d5c6" providerId="AD" clId="Web-{550C047C-5A1D-4390-A234-48DF0DA61A79}" dt="2023-01-17T22:38:11.972" v="96"/>
          <ac:spMkLst>
            <pc:docMk/>
            <pc:sldMk cId="3010467306" sldId="284"/>
            <ac:spMk id="5" creationId="{A158C0B8-B50F-420A-AC59-7856C5F89296}"/>
          </ac:spMkLst>
        </pc:spChg>
        <pc:spChg chg="add">
          <ac:chgData name="Yonca Aliyazicioglu (1034915)" userId="S::1034915@hr.nl::8e4c5c56-ade1-4453-8834-c8785822d5c6" providerId="AD" clId="Web-{550C047C-5A1D-4390-A234-48DF0DA61A79}" dt="2023-01-18T02:51:16.529" v="260"/>
          <ac:spMkLst>
            <pc:docMk/>
            <pc:sldMk cId="3010467306" sldId="284"/>
            <ac:spMk id="5" creationId="{ACEA4D25-BA4E-A49A-A5A4-4899F2B7F756}"/>
          </ac:spMkLst>
        </pc:spChg>
        <pc:spChg chg="del mod">
          <ac:chgData name="Yonca Aliyazicioglu (1034915)" userId="S::1034915@hr.nl::8e4c5c56-ade1-4453-8834-c8785822d5c6" providerId="AD" clId="Web-{550C047C-5A1D-4390-A234-48DF0DA61A79}" dt="2023-01-17T22:38:43.739" v="104"/>
          <ac:spMkLst>
            <pc:docMk/>
            <pc:sldMk cId="3010467306" sldId="284"/>
            <ac:spMk id="6" creationId="{5BDC6643-3501-4168-9E3B-7EC526569832}"/>
          </ac:spMkLst>
        </pc:spChg>
        <pc:spChg chg="add mod">
          <ac:chgData name="Yonca Aliyazicioglu (1034915)" userId="S::1034915@hr.nl::8e4c5c56-ade1-4453-8834-c8785822d5c6" providerId="AD" clId="Web-{550C047C-5A1D-4390-A234-48DF0DA61A79}" dt="2023-01-18T02:36:06.578" v="158" actId="20577"/>
          <ac:spMkLst>
            <pc:docMk/>
            <pc:sldMk cId="3010467306" sldId="284"/>
            <ac:spMk id="8" creationId="{EBE508F9-4267-1884-5E83-3AF19C948288}"/>
          </ac:spMkLst>
        </pc:spChg>
        <pc:spChg chg="add mod">
          <ac:chgData name="Yonca Aliyazicioglu (1034915)" userId="S::1034915@hr.nl::8e4c5c56-ade1-4453-8834-c8785822d5c6" providerId="AD" clId="Web-{550C047C-5A1D-4390-A234-48DF0DA61A79}" dt="2023-01-18T02:35:18.993" v="148" actId="20577"/>
          <ac:spMkLst>
            <pc:docMk/>
            <pc:sldMk cId="3010467306" sldId="284"/>
            <ac:spMk id="10" creationId="{E025C66C-3D94-00EB-7DAD-73998C65ED01}"/>
          </ac:spMkLst>
        </pc:spChg>
        <pc:spChg chg="add del mod">
          <ac:chgData name="Yonca Aliyazicioglu (1034915)" userId="S::1034915@hr.nl::8e4c5c56-ade1-4453-8834-c8785822d5c6" providerId="AD" clId="Web-{550C047C-5A1D-4390-A234-48DF0DA61A79}" dt="2023-01-18T02:51:11.373" v="259"/>
          <ac:spMkLst>
            <pc:docMk/>
            <pc:sldMk cId="3010467306" sldId="284"/>
            <ac:spMk id="12" creationId="{A486B93D-309D-88AD-DB59-BB35640B9D02}"/>
          </ac:spMkLst>
        </pc:spChg>
      </pc:sldChg>
      <pc:sldChg chg="modSp">
        <pc:chgData name="Yonca Aliyazicioglu (1034915)" userId="S::1034915@hr.nl::8e4c5c56-ade1-4453-8834-c8785822d5c6" providerId="AD" clId="Web-{550C047C-5A1D-4390-A234-48DF0DA61A79}" dt="2023-01-18T02:41:26.556" v="179" actId="20577"/>
        <pc:sldMkLst>
          <pc:docMk/>
          <pc:sldMk cId="912192151" sldId="285"/>
        </pc:sldMkLst>
        <pc:spChg chg="mod">
          <ac:chgData name="Yonca Aliyazicioglu (1034915)" userId="S::1034915@hr.nl::8e4c5c56-ade1-4453-8834-c8785822d5c6" providerId="AD" clId="Web-{550C047C-5A1D-4390-A234-48DF0DA61A79}" dt="2023-01-18T02:33:50.178" v="139" actId="20577"/>
          <ac:spMkLst>
            <pc:docMk/>
            <pc:sldMk cId="912192151" sldId="285"/>
            <ac:spMk id="4" creationId="{8B8C81BA-B64F-44B1-A189-485F999D9FCD}"/>
          </ac:spMkLst>
        </pc:spChg>
        <pc:spChg chg="mod">
          <ac:chgData name="Yonca Aliyazicioglu (1034915)" userId="S::1034915@hr.nl::8e4c5c56-ade1-4453-8834-c8785822d5c6" providerId="AD" clId="Web-{550C047C-5A1D-4390-A234-48DF0DA61A79}" dt="2023-01-18T02:33:53.991" v="140" actId="20577"/>
          <ac:spMkLst>
            <pc:docMk/>
            <pc:sldMk cId="912192151" sldId="285"/>
            <ac:spMk id="5" creationId="{A158C0B8-B50F-420A-AC59-7856C5F89296}"/>
          </ac:spMkLst>
        </pc:spChg>
        <pc:spChg chg="mod">
          <ac:chgData name="Yonca Aliyazicioglu (1034915)" userId="S::1034915@hr.nl::8e4c5c56-ade1-4453-8834-c8785822d5c6" providerId="AD" clId="Web-{550C047C-5A1D-4390-A234-48DF0DA61A79}" dt="2023-01-18T02:41:26.556" v="179" actId="20577"/>
          <ac:spMkLst>
            <pc:docMk/>
            <pc:sldMk cId="912192151" sldId="285"/>
            <ac:spMk id="6" creationId="{5BDC6643-3501-4168-9E3B-7EC526569832}"/>
          </ac:spMkLst>
        </pc:spChg>
      </pc:sldChg>
      <pc:sldChg chg="delSp modSp">
        <pc:chgData name="Yonca Aliyazicioglu (1034915)" userId="S::1034915@hr.nl::8e4c5c56-ade1-4453-8834-c8785822d5c6" providerId="AD" clId="Web-{550C047C-5A1D-4390-A234-48DF0DA61A79}" dt="2023-01-18T02:42:14.057" v="181"/>
        <pc:sldMkLst>
          <pc:docMk/>
          <pc:sldMk cId="2241929701" sldId="288"/>
        </pc:sldMkLst>
        <pc:spChg chg="del mod">
          <ac:chgData name="Yonca Aliyazicioglu (1034915)" userId="S::1034915@hr.nl::8e4c5c56-ade1-4453-8834-c8785822d5c6" providerId="AD" clId="Web-{550C047C-5A1D-4390-A234-48DF0DA61A79}" dt="2023-01-18T02:42:14.057" v="181"/>
          <ac:spMkLst>
            <pc:docMk/>
            <pc:sldMk cId="2241929701" sldId="288"/>
            <ac:spMk id="4" creationId="{28EB9270-903F-4221-8A72-ADB69C25EDC2}"/>
          </ac:spMkLst>
        </pc:spChg>
      </pc:sldChg>
      <pc:sldChg chg="addSp delSp modSp">
        <pc:chgData name="Yonca Aliyazicioglu (1034915)" userId="S::1034915@hr.nl::8e4c5c56-ade1-4453-8834-c8785822d5c6" providerId="AD" clId="Web-{550C047C-5A1D-4390-A234-48DF0DA61A79}" dt="2023-01-18T02:45:40.563" v="209" actId="20577"/>
        <pc:sldMkLst>
          <pc:docMk/>
          <pc:sldMk cId="1016573066" sldId="289"/>
        </pc:sldMkLst>
        <pc:spChg chg="mod">
          <ac:chgData name="Yonca Aliyazicioglu (1034915)" userId="S::1034915@hr.nl::8e4c5c56-ade1-4453-8834-c8785822d5c6" providerId="AD" clId="Web-{550C047C-5A1D-4390-A234-48DF0DA61A79}" dt="2023-01-18T02:45:40.563" v="209" actId="20577"/>
          <ac:spMkLst>
            <pc:docMk/>
            <pc:sldMk cId="1016573066" sldId="289"/>
            <ac:spMk id="4" creationId="{28EB9270-903F-4221-8A72-ADB69C25EDC2}"/>
          </ac:spMkLst>
        </pc:spChg>
        <pc:spChg chg="del">
          <ac:chgData name="Yonca Aliyazicioglu (1034915)" userId="S::1034915@hr.nl::8e4c5c56-ade1-4453-8834-c8785822d5c6" providerId="AD" clId="Web-{550C047C-5A1D-4390-A234-48DF0DA61A79}" dt="2023-01-18T02:45:32.547" v="206"/>
          <ac:spMkLst>
            <pc:docMk/>
            <pc:sldMk cId="1016573066" sldId="289"/>
            <ac:spMk id="5" creationId="{F66E515C-5AE5-487D-B343-086DD613C196}"/>
          </ac:spMkLst>
        </pc:spChg>
        <pc:spChg chg="add">
          <ac:chgData name="Yonca Aliyazicioglu (1034915)" userId="S::1034915@hr.nl::8e4c5c56-ade1-4453-8834-c8785822d5c6" providerId="AD" clId="Web-{550C047C-5A1D-4390-A234-48DF0DA61A79}" dt="2023-01-18T02:45:33.313" v="207"/>
          <ac:spMkLst>
            <pc:docMk/>
            <pc:sldMk cId="1016573066" sldId="289"/>
            <ac:spMk id="7" creationId="{567B4762-F49E-8015-0215-6EAF05167B5D}"/>
          </ac:spMkLst>
        </pc:spChg>
      </pc:sldChg>
      <pc:sldChg chg="addSp delSp modSp">
        <pc:chgData name="Yonca Aliyazicioglu (1034915)" userId="S::1034915@hr.nl::8e4c5c56-ade1-4453-8834-c8785822d5c6" providerId="AD" clId="Web-{550C047C-5A1D-4390-A234-48DF0DA61A79}" dt="2023-01-18T02:45:24.219" v="205"/>
        <pc:sldMkLst>
          <pc:docMk/>
          <pc:sldMk cId="3126716052" sldId="290"/>
        </pc:sldMkLst>
        <pc:spChg chg="del mod">
          <ac:chgData name="Yonca Aliyazicioglu (1034915)" userId="S::1034915@hr.nl::8e4c5c56-ade1-4453-8834-c8785822d5c6" providerId="AD" clId="Web-{550C047C-5A1D-4390-A234-48DF0DA61A79}" dt="2023-01-18T02:42:30.777" v="183"/>
          <ac:spMkLst>
            <pc:docMk/>
            <pc:sldMk cId="3126716052" sldId="290"/>
            <ac:spMk id="4" creationId="{28EB9270-903F-4221-8A72-ADB69C25EDC2}"/>
          </ac:spMkLst>
        </pc:spChg>
        <pc:spChg chg="del mod">
          <ac:chgData name="Yonca Aliyazicioglu (1034915)" userId="S::1034915@hr.nl::8e4c5c56-ade1-4453-8834-c8785822d5c6" providerId="AD" clId="Web-{550C047C-5A1D-4390-A234-48DF0DA61A79}" dt="2023-01-18T02:45:23.328" v="204"/>
          <ac:spMkLst>
            <pc:docMk/>
            <pc:sldMk cId="3126716052" sldId="290"/>
            <ac:spMk id="5" creationId="{F66E515C-5AE5-487D-B343-086DD613C196}"/>
          </ac:spMkLst>
        </pc:spChg>
        <pc:spChg chg="mod">
          <ac:chgData name="Yonca Aliyazicioglu (1034915)" userId="S::1034915@hr.nl::8e4c5c56-ade1-4453-8834-c8785822d5c6" providerId="AD" clId="Web-{550C047C-5A1D-4390-A234-48DF0DA61A79}" dt="2023-01-18T02:45:06.703" v="202" actId="20577"/>
          <ac:spMkLst>
            <pc:docMk/>
            <pc:sldMk cId="3126716052" sldId="290"/>
            <ac:spMk id="6" creationId="{A32566FD-582C-4E7F-A7B7-948A2257DBD4}"/>
          </ac:spMkLst>
        </pc:spChg>
        <pc:spChg chg="add mod">
          <ac:chgData name="Yonca Aliyazicioglu (1034915)" userId="S::1034915@hr.nl::8e4c5c56-ade1-4453-8834-c8785822d5c6" providerId="AD" clId="Web-{550C047C-5A1D-4390-A234-48DF0DA61A79}" dt="2023-01-18T02:44:52.046" v="194" actId="20577"/>
          <ac:spMkLst>
            <pc:docMk/>
            <pc:sldMk cId="3126716052" sldId="290"/>
            <ac:spMk id="8" creationId="{4BAF154D-AD72-C416-EF8B-D4B9DA232E4F}"/>
          </ac:spMkLst>
        </pc:spChg>
        <pc:spChg chg="add">
          <ac:chgData name="Yonca Aliyazicioglu (1034915)" userId="S::1034915@hr.nl::8e4c5c56-ade1-4453-8834-c8785822d5c6" providerId="AD" clId="Web-{550C047C-5A1D-4390-A234-48DF0DA61A79}" dt="2023-01-18T02:45:24.219" v="205"/>
          <ac:spMkLst>
            <pc:docMk/>
            <pc:sldMk cId="3126716052" sldId="290"/>
            <ac:spMk id="10" creationId="{FB22B9D2-7D79-45FD-7E63-9E85276743EC}"/>
          </ac:spMkLst>
        </pc:spChg>
      </pc:sldChg>
      <pc:sldChg chg="addSp delSp modSp">
        <pc:chgData name="Yonca Aliyazicioglu (1034915)" userId="S::1034915@hr.nl::8e4c5c56-ade1-4453-8834-c8785822d5c6" providerId="AD" clId="Web-{550C047C-5A1D-4390-A234-48DF0DA61A79}" dt="2023-01-18T02:44:49.702" v="193" actId="20577"/>
        <pc:sldMkLst>
          <pc:docMk/>
          <pc:sldMk cId="2231687728" sldId="291"/>
        </pc:sldMkLst>
        <pc:spChg chg="del mod">
          <ac:chgData name="Yonca Aliyazicioglu (1034915)" userId="S::1034915@hr.nl::8e4c5c56-ade1-4453-8834-c8785822d5c6" providerId="AD" clId="Web-{550C047C-5A1D-4390-A234-48DF0DA61A79}" dt="2023-01-18T02:44:01.685" v="185"/>
          <ac:spMkLst>
            <pc:docMk/>
            <pc:sldMk cId="2231687728" sldId="291"/>
            <ac:spMk id="4" creationId="{28EB9270-903F-4221-8A72-ADB69C25EDC2}"/>
          </ac:spMkLst>
        </pc:spChg>
        <pc:spChg chg="mod">
          <ac:chgData name="Yonca Aliyazicioglu (1034915)" userId="S::1034915@hr.nl::8e4c5c56-ade1-4453-8834-c8785822d5c6" providerId="AD" clId="Web-{550C047C-5A1D-4390-A234-48DF0DA61A79}" dt="2023-01-18T02:44:42.499" v="190" actId="20577"/>
          <ac:spMkLst>
            <pc:docMk/>
            <pc:sldMk cId="2231687728" sldId="291"/>
            <ac:spMk id="5" creationId="{F66E515C-5AE5-487D-B343-086DD613C196}"/>
          </ac:spMkLst>
        </pc:spChg>
        <pc:spChg chg="mod">
          <ac:chgData name="Yonca Aliyazicioglu (1034915)" userId="S::1034915@hr.nl::8e4c5c56-ade1-4453-8834-c8785822d5c6" providerId="AD" clId="Web-{550C047C-5A1D-4390-A234-48DF0DA61A79}" dt="2023-01-18T02:44:49.702" v="193" actId="20577"/>
          <ac:spMkLst>
            <pc:docMk/>
            <pc:sldMk cId="2231687728" sldId="291"/>
            <ac:spMk id="6" creationId="{A32566FD-582C-4E7F-A7B7-948A2257DBD4}"/>
          </ac:spMkLst>
        </pc:spChg>
        <pc:spChg chg="add mod">
          <ac:chgData name="Yonca Aliyazicioglu (1034915)" userId="S::1034915@hr.nl::8e4c5c56-ade1-4453-8834-c8785822d5c6" providerId="AD" clId="Web-{550C047C-5A1D-4390-A234-48DF0DA61A79}" dt="2023-01-18T02:44:44.796" v="191" actId="20577"/>
          <ac:spMkLst>
            <pc:docMk/>
            <pc:sldMk cId="2231687728" sldId="291"/>
            <ac:spMk id="9" creationId="{2B84A0F8-17C9-D0D0-3EC7-3ACE67E29C59}"/>
          </ac:spMkLst>
        </pc:spChg>
      </pc:sldChg>
      <pc:sldChg chg="addSp delSp">
        <pc:chgData name="Yonca Aliyazicioglu (1034915)" userId="S::1034915@hr.nl::8e4c5c56-ade1-4453-8834-c8785822d5c6" providerId="AD" clId="Web-{550C047C-5A1D-4390-A234-48DF0DA61A79}" dt="2023-01-18T02:48:42.634" v="234"/>
        <pc:sldMkLst>
          <pc:docMk/>
          <pc:sldMk cId="975059940" sldId="294"/>
        </pc:sldMkLst>
        <pc:spChg chg="del">
          <ac:chgData name="Yonca Aliyazicioglu (1034915)" userId="S::1034915@hr.nl::8e4c5c56-ade1-4453-8834-c8785822d5c6" providerId="AD" clId="Web-{550C047C-5A1D-4390-A234-48DF0DA61A79}" dt="2023-01-18T02:48:41.853" v="233"/>
          <ac:spMkLst>
            <pc:docMk/>
            <pc:sldMk cId="975059940" sldId="294"/>
            <ac:spMk id="4" creationId="{E9E69FD8-07A1-4819-A6FB-D1C4C4BF0B88}"/>
          </ac:spMkLst>
        </pc:spChg>
        <pc:spChg chg="add">
          <ac:chgData name="Yonca Aliyazicioglu (1034915)" userId="S::1034915@hr.nl::8e4c5c56-ade1-4453-8834-c8785822d5c6" providerId="AD" clId="Web-{550C047C-5A1D-4390-A234-48DF0DA61A79}" dt="2023-01-18T02:48:42.634" v="234"/>
          <ac:spMkLst>
            <pc:docMk/>
            <pc:sldMk cId="975059940" sldId="294"/>
            <ac:spMk id="6" creationId="{B7F00E11-47B2-41C1-D5FF-47C4640F56BD}"/>
          </ac:spMkLst>
        </pc:spChg>
      </pc:sldChg>
      <pc:sldChg chg="addSp delSp">
        <pc:chgData name="Yonca Aliyazicioglu (1034915)" userId="S::1034915@hr.nl::8e4c5c56-ade1-4453-8834-c8785822d5c6" providerId="AD" clId="Web-{550C047C-5A1D-4390-A234-48DF0DA61A79}" dt="2023-01-18T02:48:39.728" v="232"/>
        <pc:sldMkLst>
          <pc:docMk/>
          <pc:sldMk cId="3281775167" sldId="295"/>
        </pc:sldMkLst>
        <pc:spChg chg="del">
          <ac:chgData name="Yonca Aliyazicioglu (1034915)" userId="S::1034915@hr.nl::8e4c5c56-ade1-4453-8834-c8785822d5c6" providerId="AD" clId="Web-{550C047C-5A1D-4390-A234-48DF0DA61A79}" dt="2023-01-18T02:48:38.931" v="231"/>
          <ac:spMkLst>
            <pc:docMk/>
            <pc:sldMk cId="3281775167" sldId="295"/>
            <ac:spMk id="4" creationId="{E9E69FD8-07A1-4819-A6FB-D1C4C4BF0B88}"/>
          </ac:spMkLst>
        </pc:spChg>
        <pc:spChg chg="add">
          <ac:chgData name="Yonca Aliyazicioglu (1034915)" userId="S::1034915@hr.nl::8e4c5c56-ade1-4453-8834-c8785822d5c6" providerId="AD" clId="Web-{550C047C-5A1D-4390-A234-48DF0DA61A79}" dt="2023-01-18T02:48:39.728" v="232"/>
          <ac:spMkLst>
            <pc:docMk/>
            <pc:sldMk cId="3281775167" sldId="295"/>
            <ac:spMk id="7" creationId="{2D5855DA-27BE-618D-707E-3C4F5112100E}"/>
          </ac:spMkLst>
        </pc:spChg>
      </pc:sldChg>
      <pc:sldChg chg="addSp delSp modSp">
        <pc:chgData name="Yonca Aliyazicioglu (1034915)" userId="S::1034915@hr.nl::8e4c5c56-ade1-4453-8834-c8785822d5c6" providerId="AD" clId="Web-{550C047C-5A1D-4390-A234-48DF0DA61A79}" dt="2023-01-18T02:48:36.290" v="230"/>
        <pc:sldMkLst>
          <pc:docMk/>
          <pc:sldMk cId="1272590257" sldId="296"/>
        </pc:sldMkLst>
        <pc:spChg chg="del">
          <ac:chgData name="Yonca Aliyazicioglu (1034915)" userId="S::1034915@hr.nl::8e4c5c56-ade1-4453-8834-c8785822d5c6" providerId="AD" clId="Web-{550C047C-5A1D-4390-A234-48DF0DA61A79}" dt="2023-01-18T02:48:35.431" v="229"/>
          <ac:spMkLst>
            <pc:docMk/>
            <pc:sldMk cId="1272590257" sldId="296"/>
            <ac:spMk id="4" creationId="{E9E69FD8-07A1-4819-A6FB-D1C4C4BF0B88}"/>
          </ac:spMkLst>
        </pc:spChg>
        <pc:spChg chg="mod">
          <ac:chgData name="Yonca Aliyazicioglu (1034915)" userId="S::1034915@hr.nl::8e4c5c56-ade1-4453-8834-c8785822d5c6" providerId="AD" clId="Web-{550C047C-5A1D-4390-A234-48DF0DA61A79}" dt="2023-01-18T02:46:26.268" v="216" actId="20577"/>
          <ac:spMkLst>
            <pc:docMk/>
            <pc:sldMk cId="1272590257" sldId="296"/>
            <ac:spMk id="6" creationId="{51BB88A4-13D2-41A0-A047-EDFBA8D470C9}"/>
          </ac:spMkLst>
        </pc:spChg>
        <pc:spChg chg="add">
          <ac:chgData name="Yonca Aliyazicioglu (1034915)" userId="S::1034915@hr.nl::8e4c5c56-ade1-4453-8834-c8785822d5c6" providerId="AD" clId="Web-{550C047C-5A1D-4390-A234-48DF0DA61A79}" dt="2023-01-18T02:48:36.290" v="230"/>
          <ac:spMkLst>
            <pc:docMk/>
            <pc:sldMk cId="1272590257" sldId="296"/>
            <ac:spMk id="8" creationId="{878DFAA7-42DA-F7E8-7F57-A0885DF93C65}"/>
          </ac:spMkLst>
        </pc:spChg>
      </pc:sldChg>
      <pc:sldChg chg="addSp delSp modSp">
        <pc:chgData name="Yonca Aliyazicioglu (1034915)" userId="S::1034915@hr.nl::8e4c5c56-ade1-4453-8834-c8785822d5c6" providerId="AD" clId="Web-{550C047C-5A1D-4390-A234-48DF0DA61A79}" dt="2023-01-18T02:49:20.026" v="238"/>
        <pc:sldMkLst>
          <pc:docMk/>
          <pc:sldMk cId="4180119289" sldId="297"/>
        </pc:sldMkLst>
        <pc:spChg chg="mod">
          <ac:chgData name="Yonca Aliyazicioglu (1034915)" userId="S::1034915@hr.nl::8e4c5c56-ade1-4453-8834-c8785822d5c6" providerId="AD" clId="Web-{550C047C-5A1D-4390-A234-48DF0DA61A79}" dt="2023-01-18T02:49:08.869" v="236" actId="1076"/>
          <ac:spMkLst>
            <pc:docMk/>
            <pc:sldMk cId="4180119289" sldId="297"/>
            <ac:spMk id="2" creationId="{8576EC6A-59CF-49E0-8BD0-E209BD2F6AF3}"/>
          </ac:spMkLst>
        </pc:spChg>
        <pc:spChg chg="mod">
          <ac:chgData name="Yonca Aliyazicioglu (1034915)" userId="S::1034915@hr.nl::8e4c5c56-ade1-4453-8834-c8785822d5c6" providerId="AD" clId="Web-{550C047C-5A1D-4390-A234-48DF0DA61A79}" dt="2023-01-18T02:48:22.587" v="228" actId="20577"/>
          <ac:spMkLst>
            <pc:docMk/>
            <pc:sldMk cId="4180119289" sldId="297"/>
            <ac:spMk id="4" creationId="{E9E69FD8-07A1-4819-A6FB-D1C4C4BF0B88}"/>
          </ac:spMkLst>
        </pc:spChg>
        <pc:spChg chg="del">
          <ac:chgData name="Yonca Aliyazicioglu (1034915)" userId="S::1034915@hr.nl::8e4c5c56-ade1-4453-8834-c8785822d5c6" providerId="AD" clId="Web-{550C047C-5A1D-4390-A234-48DF0DA61A79}" dt="2023-01-18T02:49:19.104" v="237"/>
          <ac:spMkLst>
            <pc:docMk/>
            <pc:sldMk cId="4180119289" sldId="297"/>
            <ac:spMk id="6" creationId="{51BB88A4-13D2-41A0-A047-EDFBA8D470C9}"/>
          </ac:spMkLst>
        </pc:spChg>
        <pc:spChg chg="add">
          <ac:chgData name="Yonca Aliyazicioglu (1034915)" userId="S::1034915@hr.nl::8e4c5c56-ade1-4453-8834-c8785822d5c6" providerId="AD" clId="Web-{550C047C-5A1D-4390-A234-48DF0DA61A79}" dt="2023-01-18T02:49:20.026" v="238"/>
          <ac:spMkLst>
            <pc:docMk/>
            <pc:sldMk cId="4180119289" sldId="297"/>
            <ac:spMk id="9" creationId="{FD2D318E-C4EE-6C75-46D0-56BCFD73157A}"/>
          </ac:spMkLst>
        </pc:spChg>
      </pc:sldChg>
    </pc:docChg>
  </pc:docChgLst>
  <pc:docChgLst>
    <pc:chgData name="Cornelieke Geuze (1041925)" userId="S::1041925@hr.nl::375c28a7-c129-4602-85ed-085c06598cac" providerId="AD" clId="Web-{18626701-680C-422C-81AF-97B59AA18A67}"/>
    <pc:docChg chg="modSld">
      <pc:chgData name="Cornelieke Geuze (1041925)" userId="S::1041925@hr.nl::375c28a7-c129-4602-85ed-085c06598cac" providerId="AD" clId="Web-{18626701-680C-422C-81AF-97B59AA18A67}" dt="2023-01-16T15:13:43.685" v="11" actId="20577"/>
      <pc:docMkLst>
        <pc:docMk/>
      </pc:docMkLst>
      <pc:sldChg chg="modSp">
        <pc:chgData name="Cornelieke Geuze (1041925)" userId="S::1041925@hr.nl::375c28a7-c129-4602-85ed-085c06598cac" providerId="AD" clId="Web-{18626701-680C-422C-81AF-97B59AA18A67}" dt="2023-01-16T15:13:43.685" v="11" actId="20577"/>
        <pc:sldMkLst>
          <pc:docMk/>
          <pc:sldMk cId="2231687728" sldId="291"/>
        </pc:sldMkLst>
        <pc:spChg chg="mod">
          <ac:chgData name="Cornelieke Geuze (1041925)" userId="S::1041925@hr.nl::375c28a7-c129-4602-85ed-085c06598cac" providerId="AD" clId="Web-{18626701-680C-422C-81AF-97B59AA18A67}" dt="2023-01-16T15:09:39.363" v="6" actId="20577"/>
          <ac:spMkLst>
            <pc:docMk/>
            <pc:sldMk cId="2231687728" sldId="291"/>
            <ac:spMk id="4" creationId="{28EB9270-903F-4221-8A72-ADB69C25EDC2}"/>
          </ac:spMkLst>
        </pc:spChg>
        <pc:spChg chg="mod">
          <ac:chgData name="Cornelieke Geuze (1041925)" userId="S::1041925@hr.nl::375c28a7-c129-4602-85ed-085c06598cac" providerId="AD" clId="Web-{18626701-680C-422C-81AF-97B59AA18A67}" dt="2023-01-16T15:13:43.685" v="11" actId="20577"/>
          <ac:spMkLst>
            <pc:docMk/>
            <pc:sldMk cId="2231687728" sldId="291"/>
            <ac:spMk id="5" creationId="{F66E515C-5AE5-487D-B343-086DD613C196}"/>
          </ac:spMkLst>
        </pc:spChg>
      </pc:sldChg>
    </pc:docChg>
  </pc:docChgLst>
  <pc:docChgLst>
    <pc:chgData name="Cornelieke Geuze (1041925)" userId="S::1041925@hr.nl::375c28a7-c129-4602-85ed-085c06598cac" providerId="AD" clId="Web-{0A52BFC3-EE2E-44B0-B43E-2C285D463176}"/>
    <pc:docChg chg="modSld">
      <pc:chgData name="Cornelieke Geuze (1041925)" userId="S::1041925@hr.nl::375c28a7-c129-4602-85ed-085c06598cac" providerId="AD" clId="Web-{0A52BFC3-EE2E-44B0-B43E-2C285D463176}" dt="2023-01-16T13:51:49.775" v="20" actId="20577"/>
      <pc:docMkLst>
        <pc:docMk/>
      </pc:docMkLst>
      <pc:sldChg chg="modSp">
        <pc:chgData name="Cornelieke Geuze (1041925)" userId="S::1041925@hr.nl::375c28a7-c129-4602-85ed-085c06598cac" providerId="AD" clId="Web-{0A52BFC3-EE2E-44B0-B43E-2C285D463176}" dt="2023-01-16T13:51:26.570" v="5" actId="20577"/>
        <pc:sldMkLst>
          <pc:docMk/>
          <pc:sldMk cId="2695446748" sldId="271"/>
        </pc:sldMkLst>
        <pc:spChg chg="mod">
          <ac:chgData name="Cornelieke Geuze (1041925)" userId="S::1041925@hr.nl::375c28a7-c129-4602-85ed-085c06598cac" providerId="AD" clId="Web-{0A52BFC3-EE2E-44B0-B43E-2C285D463176}" dt="2023-01-16T13:51:26.570" v="5" actId="20577"/>
          <ac:spMkLst>
            <pc:docMk/>
            <pc:sldMk cId="2695446748" sldId="271"/>
            <ac:spMk id="6" creationId="{CA0B94F6-75B3-42BE-8A6A-4B1FB9C24194}"/>
          </ac:spMkLst>
        </pc:spChg>
      </pc:sldChg>
      <pc:sldChg chg="modSp">
        <pc:chgData name="Cornelieke Geuze (1041925)" userId="S::1041925@hr.nl::375c28a7-c129-4602-85ed-085c06598cac" providerId="AD" clId="Web-{0A52BFC3-EE2E-44B0-B43E-2C285D463176}" dt="2023-01-16T13:51:43.228" v="8" actId="20577"/>
        <pc:sldMkLst>
          <pc:docMk/>
          <pc:sldMk cId="1095172424" sldId="272"/>
        </pc:sldMkLst>
        <pc:spChg chg="mod">
          <ac:chgData name="Cornelieke Geuze (1041925)" userId="S::1041925@hr.nl::375c28a7-c129-4602-85ed-085c06598cac" providerId="AD" clId="Web-{0A52BFC3-EE2E-44B0-B43E-2C285D463176}" dt="2023-01-16T13:51:43.228" v="8" actId="20577"/>
          <ac:spMkLst>
            <pc:docMk/>
            <pc:sldMk cId="1095172424" sldId="272"/>
            <ac:spMk id="6" creationId="{CA0B94F6-75B3-42BE-8A6A-4B1FB9C24194}"/>
          </ac:spMkLst>
        </pc:spChg>
      </pc:sldChg>
      <pc:sldChg chg="modSp">
        <pc:chgData name="Cornelieke Geuze (1041925)" userId="S::1041925@hr.nl::375c28a7-c129-4602-85ed-085c06598cac" providerId="AD" clId="Web-{0A52BFC3-EE2E-44B0-B43E-2C285D463176}" dt="2023-01-16T13:51:49.775" v="20" actId="20577"/>
        <pc:sldMkLst>
          <pc:docMk/>
          <pc:sldMk cId="2083383027" sldId="273"/>
        </pc:sldMkLst>
        <pc:spChg chg="mod">
          <ac:chgData name="Cornelieke Geuze (1041925)" userId="S::1041925@hr.nl::375c28a7-c129-4602-85ed-085c06598cac" providerId="AD" clId="Web-{0A52BFC3-EE2E-44B0-B43E-2C285D463176}" dt="2023-01-16T13:51:49.775" v="20" actId="20577"/>
          <ac:spMkLst>
            <pc:docMk/>
            <pc:sldMk cId="2083383027" sldId="273"/>
            <ac:spMk id="6" creationId="{CA0B94F6-75B3-42BE-8A6A-4B1FB9C24194}"/>
          </ac:spMkLst>
        </pc:spChg>
      </pc:sldChg>
    </pc:docChg>
  </pc:docChgLst>
  <pc:docChgLst>
    <pc:chgData name="Sabrina Bopp (1036441)" userId="S::1036441@hr.nl::3440944f-1d97-4e3c-b552-e4804f1160ea" providerId="AD" clId="Web-{7C744B7E-E752-4D2D-9724-C4144BD4570E}"/>
    <pc:docChg chg="modSld">
      <pc:chgData name="Sabrina Bopp (1036441)" userId="S::1036441@hr.nl::3440944f-1d97-4e3c-b552-e4804f1160ea" providerId="AD" clId="Web-{7C744B7E-E752-4D2D-9724-C4144BD4570E}" dt="2023-01-16T15:00:34.185" v="0" actId="20577"/>
      <pc:docMkLst>
        <pc:docMk/>
      </pc:docMkLst>
      <pc:sldChg chg="modSp">
        <pc:chgData name="Sabrina Bopp (1036441)" userId="S::1036441@hr.nl::3440944f-1d97-4e3c-b552-e4804f1160ea" providerId="AD" clId="Web-{7C744B7E-E752-4D2D-9724-C4144BD4570E}" dt="2023-01-16T15:00:34.185" v="0" actId="20577"/>
        <pc:sldMkLst>
          <pc:docMk/>
          <pc:sldMk cId="3775474765" sldId="279"/>
        </pc:sldMkLst>
        <pc:spChg chg="mod">
          <ac:chgData name="Sabrina Bopp (1036441)" userId="S::1036441@hr.nl::3440944f-1d97-4e3c-b552-e4804f1160ea" providerId="AD" clId="Web-{7C744B7E-E752-4D2D-9724-C4144BD4570E}" dt="2023-01-16T15:00:34.185" v="0" actId="20577"/>
          <ac:spMkLst>
            <pc:docMk/>
            <pc:sldMk cId="3775474765" sldId="279"/>
            <ac:spMk id="12" creationId="{791FC3B9-3392-469A-9F27-07A70701C21B}"/>
          </ac:spMkLst>
        </pc:spChg>
      </pc:sldChg>
    </pc:docChg>
  </pc:docChgLst>
  <pc:docChgLst>
    <pc:chgData name="Yonca Aliyazicioglu (1034915)" userId="S::1034915@hr.nl::8e4c5c56-ade1-4453-8834-c8785822d5c6" providerId="AD" clId="Web-{5B63AE00-4E5C-4523-88DB-5AF43F152307}"/>
    <pc:docChg chg="modSld">
      <pc:chgData name="Yonca Aliyazicioglu (1034915)" userId="S::1034915@hr.nl::8e4c5c56-ade1-4453-8834-c8785822d5c6" providerId="AD" clId="Web-{5B63AE00-4E5C-4523-88DB-5AF43F152307}" dt="2023-01-18T03:25:08.698" v="17"/>
      <pc:docMkLst>
        <pc:docMk/>
      </pc:docMkLst>
      <pc:sldChg chg="addSp delSp">
        <pc:chgData name="Yonca Aliyazicioglu (1034915)" userId="S::1034915@hr.nl::8e4c5c56-ade1-4453-8834-c8785822d5c6" providerId="AD" clId="Web-{5B63AE00-4E5C-4523-88DB-5AF43F152307}" dt="2023-01-18T03:25:08.698" v="17"/>
        <pc:sldMkLst>
          <pc:docMk/>
          <pc:sldMk cId="3010467306" sldId="284"/>
        </pc:sldMkLst>
        <pc:spChg chg="del">
          <ac:chgData name="Yonca Aliyazicioglu (1034915)" userId="S::1034915@hr.nl::8e4c5c56-ade1-4453-8834-c8785822d5c6" providerId="AD" clId="Web-{5B63AE00-4E5C-4523-88DB-5AF43F152307}" dt="2023-01-18T03:25:07.870" v="16"/>
          <ac:spMkLst>
            <pc:docMk/>
            <pc:sldMk cId="3010467306" sldId="284"/>
            <ac:spMk id="5" creationId="{ACEA4D25-BA4E-A49A-A5A4-4899F2B7F756}"/>
          </ac:spMkLst>
        </pc:spChg>
        <pc:spChg chg="add">
          <ac:chgData name="Yonca Aliyazicioglu (1034915)" userId="S::1034915@hr.nl::8e4c5c56-ade1-4453-8834-c8785822d5c6" providerId="AD" clId="Web-{5B63AE00-4E5C-4523-88DB-5AF43F152307}" dt="2023-01-18T03:25:08.698" v="17"/>
          <ac:spMkLst>
            <pc:docMk/>
            <pc:sldMk cId="3010467306" sldId="284"/>
            <ac:spMk id="6" creationId="{70CB88CA-0A01-9854-E1D0-E4A39BB87498}"/>
          </ac:spMkLst>
        </pc:spChg>
      </pc:sldChg>
      <pc:sldChg chg="modSp">
        <pc:chgData name="Yonca Aliyazicioglu (1034915)" userId="S::1034915@hr.nl::8e4c5c56-ade1-4453-8834-c8785822d5c6" providerId="AD" clId="Web-{5B63AE00-4E5C-4523-88DB-5AF43F152307}" dt="2023-01-18T03:25:03.213" v="15" actId="20577"/>
        <pc:sldMkLst>
          <pc:docMk/>
          <pc:sldMk cId="912192151" sldId="285"/>
        </pc:sldMkLst>
        <pc:spChg chg="mod">
          <ac:chgData name="Yonca Aliyazicioglu (1034915)" userId="S::1034915@hr.nl::8e4c5c56-ade1-4453-8834-c8785822d5c6" providerId="AD" clId="Web-{5B63AE00-4E5C-4523-88DB-5AF43F152307}" dt="2023-01-18T03:25:03.213" v="15" actId="20577"/>
          <ac:spMkLst>
            <pc:docMk/>
            <pc:sldMk cId="912192151" sldId="285"/>
            <ac:spMk id="6" creationId="{5BDC6643-3501-4168-9E3B-7EC526569832}"/>
          </ac:spMkLst>
        </pc:spChg>
      </pc:sldChg>
    </pc:docChg>
  </pc:docChgLst>
  <pc:docChgLst>
    <pc:chgData name="Sabrina Bopp (1036441)" userId="S::1036441@hr.nl::3440944f-1d97-4e3c-b552-e4804f1160ea" providerId="AD" clId="Web-{75511A6A-B3E0-4BB1-9693-D93F027797B9}"/>
    <pc:docChg chg="modSld">
      <pc:chgData name="Sabrina Bopp (1036441)" userId="S::1036441@hr.nl::3440944f-1d97-4e3c-b552-e4804f1160ea" providerId="AD" clId="Web-{75511A6A-B3E0-4BB1-9693-D93F027797B9}" dt="2023-01-16T17:37:34.314" v="266" actId="20577"/>
      <pc:docMkLst>
        <pc:docMk/>
      </pc:docMkLst>
      <pc:sldChg chg="modSp">
        <pc:chgData name="Sabrina Bopp (1036441)" userId="S::1036441@hr.nl::3440944f-1d97-4e3c-b552-e4804f1160ea" providerId="AD" clId="Web-{75511A6A-B3E0-4BB1-9693-D93F027797B9}" dt="2023-01-16T17:08:40.322" v="17" actId="20577"/>
        <pc:sldMkLst>
          <pc:docMk/>
          <pc:sldMk cId="2695446748" sldId="271"/>
        </pc:sldMkLst>
        <pc:spChg chg="mod">
          <ac:chgData name="Sabrina Bopp (1036441)" userId="S::1036441@hr.nl::3440944f-1d97-4e3c-b552-e4804f1160ea" providerId="AD" clId="Web-{75511A6A-B3E0-4BB1-9693-D93F027797B9}" dt="2023-01-16T17:08:40.322" v="17" actId="20577"/>
          <ac:spMkLst>
            <pc:docMk/>
            <pc:sldMk cId="2695446748" sldId="271"/>
            <ac:spMk id="6" creationId="{CA0B94F6-75B3-42BE-8A6A-4B1FB9C24194}"/>
          </ac:spMkLst>
        </pc:spChg>
      </pc:sldChg>
      <pc:sldChg chg="modSp">
        <pc:chgData name="Sabrina Bopp (1036441)" userId="S::1036441@hr.nl::3440944f-1d97-4e3c-b552-e4804f1160ea" providerId="AD" clId="Web-{75511A6A-B3E0-4BB1-9693-D93F027797B9}" dt="2023-01-16T17:23:37.374" v="83" actId="20577"/>
        <pc:sldMkLst>
          <pc:docMk/>
          <pc:sldMk cId="3647144228" sldId="282"/>
        </pc:sldMkLst>
        <pc:spChg chg="mod">
          <ac:chgData name="Sabrina Bopp (1036441)" userId="S::1036441@hr.nl::3440944f-1d97-4e3c-b552-e4804f1160ea" providerId="AD" clId="Web-{75511A6A-B3E0-4BB1-9693-D93F027797B9}" dt="2023-01-16T17:23:37.374" v="83" actId="20577"/>
          <ac:spMkLst>
            <pc:docMk/>
            <pc:sldMk cId="3647144228" sldId="282"/>
            <ac:spMk id="4" creationId="{8B8C81BA-B64F-44B1-A189-485F999D9FCD}"/>
          </ac:spMkLst>
        </pc:spChg>
      </pc:sldChg>
      <pc:sldChg chg="modSp">
        <pc:chgData name="Sabrina Bopp (1036441)" userId="S::1036441@hr.nl::3440944f-1d97-4e3c-b552-e4804f1160ea" providerId="AD" clId="Web-{75511A6A-B3E0-4BB1-9693-D93F027797B9}" dt="2023-01-16T17:23:58.377" v="88" actId="20577"/>
        <pc:sldMkLst>
          <pc:docMk/>
          <pc:sldMk cId="1962904321" sldId="283"/>
        </pc:sldMkLst>
        <pc:spChg chg="mod">
          <ac:chgData name="Sabrina Bopp (1036441)" userId="S::1036441@hr.nl::3440944f-1d97-4e3c-b552-e4804f1160ea" providerId="AD" clId="Web-{75511A6A-B3E0-4BB1-9693-D93F027797B9}" dt="2023-01-16T17:23:58.377" v="88" actId="20577"/>
          <ac:spMkLst>
            <pc:docMk/>
            <pc:sldMk cId="1962904321" sldId="283"/>
            <ac:spMk id="4" creationId="{8B8C81BA-B64F-44B1-A189-485F999D9FCD}"/>
          </ac:spMkLst>
        </pc:spChg>
      </pc:sldChg>
      <pc:sldChg chg="modSp">
        <pc:chgData name="Sabrina Bopp (1036441)" userId="S::1036441@hr.nl::3440944f-1d97-4e3c-b552-e4804f1160ea" providerId="AD" clId="Web-{75511A6A-B3E0-4BB1-9693-D93F027797B9}" dt="2023-01-16T17:24:22.046" v="93" actId="20577"/>
        <pc:sldMkLst>
          <pc:docMk/>
          <pc:sldMk cId="3010467306" sldId="284"/>
        </pc:sldMkLst>
        <pc:spChg chg="mod">
          <ac:chgData name="Sabrina Bopp (1036441)" userId="S::1036441@hr.nl::3440944f-1d97-4e3c-b552-e4804f1160ea" providerId="AD" clId="Web-{75511A6A-B3E0-4BB1-9693-D93F027797B9}" dt="2023-01-16T17:24:22.046" v="93" actId="20577"/>
          <ac:spMkLst>
            <pc:docMk/>
            <pc:sldMk cId="3010467306" sldId="284"/>
            <ac:spMk id="4" creationId="{8B8C81BA-B64F-44B1-A189-485F999D9FCD}"/>
          </ac:spMkLst>
        </pc:spChg>
      </pc:sldChg>
      <pc:sldChg chg="modSp">
        <pc:chgData name="Sabrina Bopp (1036441)" userId="S::1036441@hr.nl::3440944f-1d97-4e3c-b552-e4804f1160ea" providerId="AD" clId="Web-{75511A6A-B3E0-4BB1-9693-D93F027797B9}" dt="2023-01-16T17:24:42.609" v="98" actId="20577"/>
        <pc:sldMkLst>
          <pc:docMk/>
          <pc:sldMk cId="912192151" sldId="285"/>
        </pc:sldMkLst>
        <pc:spChg chg="mod">
          <ac:chgData name="Sabrina Bopp (1036441)" userId="S::1036441@hr.nl::3440944f-1d97-4e3c-b552-e4804f1160ea" providerId="AD" clId="Web-{75511A6A-B3E0-4BB1-9693-D93F027797B9}" dt="2023-01-16T17:24:42.609" v="98" actId="20577"/>
          <ac:spMkLst>
            <pc:docMk/>
            <pc:sldMk cId="912192151" sldId="285"/>
            <ac:spMk id="4" creationId="{8B8C81BA-B64F-44B1-A189-485F999D9FCD}"/>
          </ac:spMkLst>
        </pc:spChg>
      </pc:sldChg>
      <pc:sldChg chg="modSp">
        <pc:chgData name="Sabrina Bopp (1036441)" userId="S::1036441@hr.nl::3440944f-1d97-4e3c-b552-e4804f1160ea" providerId="AD" clId="Web-{75511A6A-B3E0-4BB1-9693-D93F027797B9}" dt="2023-01-16T17:37:34.314" v="266" actId="20577"/>
        <pc:sldMkLst>
          <pc:docMk/>
          <pc:sldMk cId="2241929701" sldId="288"/>
        </pc:sldMkLst>
        <pc:spChg chg="mod">
          <ac:chgData name="Sabrina Bopp (1036441)" userId="S::1036441@hr.nl::3440944f-1d97-4e3c-b552-e4804f1160ea" providerId="AD" clId="Web-{75511A6A-B3E0-4BB1-9693-D93F027797B9}" dt="2023-01-16T17:37:34.314" v="266" actId="20577"/>
          <ac:spMkLst>
            <pc:docMk/>
            <pc:sldMk cId="2241929701" sldId="288"/>
            <ac:spMk id="4" creationId="{28EB9270-903F-4221-8A72-ADB69C25EDC2}"/>
          </ac:spMkLst>
        </pc:spChg>
      </pc:sldChg>
      <pc:sldChg chg="modSp">
        <pc:chgData name="Sabrina Bopp (1036441)" userId="S::1036441@hr.nl::3440944f-1d97-4e3c-b552-e4804f1160ea" providerId="AD" clId="Web-{75511A6A-B3E0-4BB1-9693-D93F027797B9}" dt="2023-01-16T17:33:08.308" v="149" actId="20577"/>
        <pc:sldMkLst>
          <pc:docMk/>
          <pc:sldMk cId="1016573066" sldId="289"/>
        </pc:sldMkLst>
        <pc:spChg chg="mod">
          <ac:chgData name="Sabrina Bopp (1036441)" userId="S::1036441@hr.nl::3440944f-1d97-4e3c-b552-e4804f1160ea" providerId="AD" clId="Web-{75511A6A-B3E0-4BB1-9693-D93F027797B9}" dt="2023-01-16T17:29:32.147" v="128" actId="20577"/>
          <ac:spMkLst>
            <pc:docMk/>
            <pc:sldMk cId="1016573066" sldId="289"/>
            <ac:spMk id="4" creationId="{28EB9270-903F-4221-8A72-ADB69C25EDC2}"/>
          </ac:spMkLst>
        </pc:spChg>
        <pc:spChg chg="mod">
          <ac:chgData name="Sabrina Bopp (1036441)" userId="S::1036441@hr.nl::3440944f-1d97-4e3c-b552-e4804f1160ea" providerId="AD" clId="Web-{75511A6A-B3E0-4BB1-9693-D93F027797B9}" dt="2023-01-16T17:33:08.308" v="149" actId="20577"/>
          <ac:spMkLst>
            <pc:docMk/>
            <pc:sldMk cId="1016573066" sldId="289"/>
            <ac:spMk id="5" creationId="{F66E515C-5AE5-487D-B343-086DD613C196}"/>
          </ac:spMkLst>
        </pc:spChg>
      </pc:sldChg>
      <pc:sldChg chg="modSp">
        <pc:chgData name="Sabrina Bopp (1036441)" userId="S::1036441@hr.nl::3440944f-1d97-4e3c-b552-e4804f1160ea" providerId="AD" clId="Web-{75511A6A-B3E0-4BB1-9693-D93F027797B9}" dt="2023-01-16T17:36:43.938" v="234" actId="20577"/>
        <pc:sldMkLst>
          <pc:docMk/>
          <pc:sldMk cId="3126716052" sldId="290"/>
        </pc:sldMkLst>
        <pc:spChg chg="mod">
          <ac:chgData name="Sabrina Bopp (1036441)" userId="S::1036441@hr.nl::3440944f-1d97-4e3c-b552-e4804f1160ea" providerId="AD" clId="Web-{75511A6A-B3E0-4BB1-9693-D93F027797B9}" dt="2023-01-16T17:36:43.938" v="234" actId="20577"/>
          <ac:spMkLst>
            <pc:docMk/>
            <pc:sldMk cId="3126716052" sldId="290"/>
            <ac:spMk id="4" creationId="{28EB9270-903F-4221-8A72-ADB69C25EDC2}"/>
          </ac:spMkLst>
        </pc:spChg>
        <pc:spChg chg="mod">
          <ac:chgData name="Sabrina Bopp (1036441)" userId="S::1036441@hr.nl::3440944f-1d97-4e3c-b552-e4804f1160ea" providerId="AD" clId="Web-{75511A6A-B3E0-4BB1-9693-D93F027797B9}" dt="2023-01-16T17:36:04.999" v="188" actId="20577"/>
          <ac:spMkLst>
            <pc:docMk/>
            <pc:sldMk cId="3126716052" sldId="290"/>
            <ac:spMk id="5" creationId="{F66E515C-5AE5-487D-B343-086DD613C196}"/>
          </ac:spMkLst>
        </pc:spChg>
      </pc:sldChg>
      <pc:sldChg chg="modSp">
        <pc:chgData name="Sabrina Bopp (1036441)" userId="S::1036441@hr.nl::3440944f-1d97-4e3c-b552-e4804f1160ea" providerId="AD" clId="Web-{75511A6A-B3E0-4BB1-9693-D93F027797B9}" dt="2023-01-16T17:36:47.969" v="236" actId="20577"/>
        <pc:sldMkLst>
          <pc:docMk/>
          <pc:sldMk cId="2231687728" sldId="291"/>
        </pc:sldMkLst>
        <pc:spChg chg="mod">
          <ac:chgData name="Sabrina Bopp (1036441)" userId="S::1036441@hr.nl::3440944f-1d97-4e3c-b552-e4804f1160ea" providerId="AD" clId="Web-{75511A6A-B3E0-4BB1-9693-D93F027797B9}" dt="2023-01-16T17:36:47.969" v="236" actId="20577"/>
          <ac:spMkLst>
            <pc:docMk/>
            <pc:sldMk cId="2231687728" sldId="291"/>
            <ac:spMk id="4" creationId="{28EB9270-903F-4221-8A72-ADB69C25EDC2}"/>
          </ac:spMkLst>
        </pc:spChg>
        <pc:spChg chg="mod">
          <ac:chgData name="Sabrina Bopp (1036441)" userId="S::1036441@hr.nl::3440944f-1d97-4e3c-b552-e4804f1160ea" providerId="AD" clId="Web-{75511A6A-B3E0-4BB1-9693-D93F027797B9}" dt="2023-01-16T17:36:19.093" v="211" actId="20577"/>
          <ac:spMkLst>
            <pc:docMk/>
            <pc:sldMk cId="2231687728" sldId="291"/>
            <ac:spMk id="5" creationId="{F66E515C-5AE5-487D-B343-086DD613C196}"/>
          </ac:spMkLst>
        </pc:spChg>
      </pc:sldChg>
    </pc:docChg>
  </pc:docChgLst>
  <pc:docChgLst>
    <pc:chgData name="Cornelieke Geuze (1041925)" userId="S::1041925@hr.nl::375c28a7-c129-4602-85ed-085c06598cac" providerId="AD" clId="Web-{DF9E78DB-AF25-4393-A652-2814C29E2F9D}"/>
    <pc:docChg chg="modSld">
      <pc:chgData name="Cornelieke Geuze (1041925)" userId="S::1041925@hr.nl::375c28a7-c129-4602-85ed-085c06598cac" providerId="AD" clId="Web-{DF9E78DB-AF25-4393-A652-2814C29E2F9D}" dt="2023-01-16T17:40:22.554" v="229" actId="20577"/>
      <pc:docMkLst>
        <pc:docMk/>
      </pc:docMkLst>
      <pc:sldChg chg="modSp">
        <pc:chgData name="Cornelieke Geuze (1041925)" userId="S::1041925@hr.nl::375c28a7-c129-4602-85ed-085c06598cac" providerId="AD" clId="Web-{DF9E78DB-AF25-4393-A652-2814C29E2F9D}" dt="2023-01-16T17:09:12.658" v="35" actId="20577"/>
        <pc:sldMkLst>
          <pc:docMk/>
          <pc:sldMk cId="2695446748" sldId="271"/>
        </pc:sldMkLst>
        <pc:spChg chg="mod">
          <ac:chgData name="Cornelieke Geuze (1041925)" userId="S::1041925@hr.nl::375c28a7-c129-4602-85ed-085c06598cac" providerId="AD" clId="Web-{DF9E78DB-AF25-4393-A652-2814C29E2F9D}" dt="2023-01-16T17:09:12.658" v="35" actId="20577"/>
          <ac:spMkLst>
            <pc:docMk/>
            <pc:sldMk cId="2695446748" sldId="271"/>
            <ac:spMk id="6" creationId="{CA0B94F6-75B3-42BE-8A6A-4B1FB9C24194}"/>
          </ac:spMkLst>
        </pc:spChg>
      </pc:sldChg>
      <pc:sldChg chg="modSp">
        <pc:chgData name="Cornelieke Geuze (1041925)" userId="S::1041925@hr.nl::375c28a7-c129-4602-85ed-085c06598cac" providerId="AD" clId="Web-{DF9E78DB-AF25-4393-A652-2814C29E2F9D}" dt="2023-01-16T17:18:41.846" v="165" actId="20577"/>
        <pc:sldMkLst>
          <pc:docMk/>
          <pc:sldMk cId="1095172424" sldId="272"/>
        </pc:sldMkLst>
        <pc:spChg chg="mod">
          <ac:chgData name="Cornelieke Geuze (1041925)" userId="S::1041925@hr.nl::375c28a7-c129-4602-85ed-085c06598cac" providerId="AD" clId="Web-{DF9E78DB-AF25-4393-A652-2814C29E2F9D}" dt="2023-01-16T17:09:24.408" v="39" actId="20577"/>
          <ac:spMkLst>
            <pc:docMk/>
            <pc:sldMk cId="1095172424" sldId="272"/>
            <ac:spMk id="6" creationId="{CA0B94F6-75B3-42BE-8A6A-4B1FB9C24194}"/>
          </ac:spMkLst>
        </pc:spChg>
        <pc:spChg chg="mod">
          <ac:chgData name="Cornelieke Geuze (1041925)" userId="S::1041925@hr.nl::375c28a7-c129-4602-85ed-085c06598cac" providerId="AD" clId="Web-{DF9E78DB-AF25-4393-A652-2814C29E2F9D}" dt="2023-01-16T17:18:41.846" v="165" actId="20577"/>
          <ac:spMkLst>
            <pc:docMk/>
            <pc:sldMk cId="1095172424" sldId="272"/>
            <ac:spMk id="7" creationId="{6BB61D26-91E2-43B0-A4A6-D08B5F36F2CA}"/>
          </ac:spMkLst>
        </pc:spChg>
      </pc:sldChg>
      <pc:sldChg chg="modSp">
        <pc:chgData name="Cornelieke Geuze (1041925)" userId="S::1041925@hr.nl::375c28a7-c129-4602-85ed-085c06598cac" providerId="AD" clId="Web-{DF9E78DB-AF25-4393-A652-2814C29E2F9D}" dt="2023-01-16T17:18:35.017" v="161" actId="20577"/>
        <pc:sldMkLst>
          <pc:docMk/>
          <pc:sldMk cId="2083383027" sldId="273"/>
        </pc:sldMkLst>
        <pc:spChg chg="mod">
          <ac:chgData name="Cornelieke Geuze (1041925)" userId="S::1041925@hr.nl::375c28a7-c129-4602-85ed-085c06598cac" providerId="AD" clId="Web-{DF9E78DB-AF25-4393-A652-2814C29E2F9D}" dt="2023-01-16T17:17:40.610" v="147" actId="20577"/>
          <ac:spMkLst>
            <pc:docMk/>
            <pc:sldMk cId="2083383027" sldId="273"/>
            <ac:spMk id="6" creationId="{CA0B94F6-75B3-42BE-8A6A-4B1FB9C24194}"/>
          </ac:spMkLst>
        </pc:spChg>
        <pc:spChg chg="mod">
          <ac:chgData name="Cornelieke Geuze (1041925)" userId="S::1041925@hr.nl::375c28a7-c129-4602-85ed-085c06598cac" providerId="AD" clId="Web-{DF9E78DB-AF25-4393-A652-2814C29E2F9D}" dt="2023-01-16T17:18:35.017" v="161" actId="20577"/>
          <ac:spMkLst>
            <pc:docMk/>
            <pc:sldMk cId="2083383027" sldId="273"/>
            <ac:spMk id="7" creationId="{6BB61D26-91E2-43B0-A4A6-D08B5F36F2CA}"/>
          </ac:spMkLst>
        </pc:spChg>
      </pc:sldChg>
      <pc:sldChg chg="modSp">
        <pc:chgData name="Cornelieke Geuze (1041925)" userId="S::1041925@hr.nl::375c28a7-c129-4602-85ed-085c06598cac" providerId="AD" clId="Web-{DF9E78DB-AF25-4393-A652-2814C29E2F9D}" dt="2023-01-16T17:18:46.565" v="168" actId="20577"/>
        <pc:sldMkLst>
          <pc:docMk/>
          <pc:sldMk cId="1275183209" sldId="274"/>
        </pc:sldMkLst>
        <pc:spChg chg="mod">
          <ac:chgData name="Cornelieke Geuze (1041925)" userId="S::1041925@hr.nl::375c28a7-c129-4602-85ed-085c06598cac" providerId="AD" clId="Web-{DF9E78DB-AF25-4393-A652-2814C29E2F9D}" dt="2023-01-16T17:18:03.954" v="152" actId="20577"/>
          <ac:spMkLst>
            <pc:docMk/>
            <pc:sldMk cId="1275183209" sldId="274"/>
            <ac:spMk id="6" creationId="{CA0B94F6-75B3-42BE-8A6A-4B1FB9C24194}"/>
          </ac:spMkLst>
        </pc:spChg>
        <pc:spChg chg="mod">
          <ac:chgData name="Cornelieke Geuze (1041925)" userId="S::1041925@hr.nl::375c28a7-c129-4602-85ed-085c06598cac" providerId="AD" clId="Web-{DF9E78DB-AF25-4393-A652-2814C29E2F9D}" dt="2023-01-16T17:18:46.565" v="168" actId="20577"/>
          <ac:spMkLst>
            <pc:docMk/>
            <pc:sldMk cId="1275183209" sldId="274"/>
            <ac:spMk id="7" creationId="{6BB61D26-91E2-43B0-A4A6-D08B5F36F2CA}"/>
          </ac:spMkLst>
        </pc:spChg>
      </pc:sldChg>
      <pc:sldChg chg="modSp">
        <pc:chgData name="Cornelieke Geuze (1041925)" userId="S::1041925@hr.nl::375c28a7-c129-4602-85ed-085c06598cac" providerId="AD" clId="Web-{DF9E78DB-AF25-4393-A652-2814C29E2F9D}" dt="2023-01-16T17:30:07.083" v="170" actId="20577"/>
        <pc:sldMkLst>
          <pc:docMk/>
          <pc:sldMk cId="3647144228" sldId="282"/>
        </pc:sldMkLst>
        <pc:spChg chg="mod">
          <ac:chgData name="Cornelieke Geuze (1041925)" userId="S::1041925@hr.nl::375c28a7-c129-4602-85ed-085c06598cac" providerId="AD" clId="Web-{DF9E78DB-AF25-4393-A652-2814C29E2F9D}" dt="2023-01-16T17:30:07.083" v="170" actId="20577"/>
          <ac:spMkLst>
            <pc:docMk/>
            <pc:sldMk cId="3647144228" sldId="282"/>
            <ac:spMk id="4" creationId="{8B8C81BA-B64F-44B1-A189-485F999D9FCD}"/>
          </ac:spMkLst>
        </pc:spChg>
      </pc:sldChg>
      <pc:sldChg chg="modSp">
        <pc:chgData name="Cornelieke Geuze (1041925)" userId="S::1041925@hr.nl::375c28a7-c129-4602-85ed-085c06598cac" providerId="AD" clId="Web-{DF9E78DB-AF25-4393-A652-2814C29E2F9D}" dt="2023-01-16T16:56:16.668" v="3" actId="20577"/>
        <pc:sldMkLst>
          <pc:docMk/>
          <pc:sldMk cId="2241929701" sldId="288"/>
        </pc:sldMkLst>
        <pc:spChg chg="mod">
          <ac:chgData name="Cornelieke Geuze (1041925)" userId="S::1041925@hr.nl::375c28a7-c129-4602-85ed-085c06598cac" providerId="AD" clId="Web-{DF9E78DB-AF25-4393-A652-2814C29E2F9D}" dt="2023-01-16T16:56:16.668" v="3" actId="20577"/>
          <ac:spMkLst>
            <pc:docMk/>
            <pc:sldMk cId="2241929701" sldId="288"/>
            <ac:spMk id="4" creationId="{28EB9270-903F-4221-8A72-ADB69C25EDC2}"/>
          </ac:spMkLst>
        </pc:spChg>
      </pc:sldChg>
      <pc:sldChg chg="modSp">
        <pc:chgData name="Cornelieke Geuze (1041925)" userId="S::1041925@hr.nl::375c28a7-c129-4602-85ed-085c06598cac" providerId="AD" clId="Web-{DF9E78DB-AF25-4393-A652-2814C29E2F9D}" dt="2023-01-16T16:59:53.158" v="13" actId="20577"/>
        <pc:sldMkLst>
          <pc:docMk/>
          <pc:sldMk cId="1016573066" sldId="289"/>
        </pc:sldMkLst>
        <pc:spChg chg="mod">
          <ac:chgData name="Cornelieke Geuze (1041925)" userId="S::1041925@hr.nl::375c28a7-c129-4602-85ed-085c06598cac" providerId="AD" clId="Web-{DF9E78DB-AF25-4393-A652-2814C29E2F9D}" dt="2023-01-16T16:59:53.158" v="13" actId="20577"/>
          <ac:spMkLst>
            <pc:docMk/>
            <pc:sldMk cId="1016573066" sldId="289"/>
            <ac:spMk id="4" creationId="{28EB9270-903F-4221-8A72-ADB69C25EDC2}"/>
          </ac:spMkLst>
        </pc:spChg>
      </pc:sldChg>
      <pc:sldChg chg="modSp">
        <pc:chgData name="Cornelieke Geuze (1041925)" userId="S::1041925@hr.nl::375c28a7-c129-4602-85ed-085c06598cac" providerId="AD" clId="Web-{DF9E78DB-AF25-4393-A652-2814C29E2F9D}" dt="2023-01-16T16:56:29.293" v="7" actId="20577"/>
        <pc:sldMkLst>
          <pc:docMk/>
          <pc:sldMk cId="2231687728" sldId="291"/>
        </pc:sldMkLst>
        <pc:spChg chg="mod">
          <ac:chgData name="Cornelieke Geuze (1041925)" userId="S::1041925@hr.nl::375c28a7-c129-4602-85ed-085c06598cac" providerId="AD" clId="Web-{DF9E78DB-AF25-4393-A652-2814C29E2F9D}" dt="2023-01-16T16:56:29.293" v="7" actId="20577"/>
          <ac:spMkLst>
            <pc:docMk/>
            <pc:sldMk cId="2231687728" sldId="291"/>
            <ac:spMk id="4" creationId="{28EB9270-903F-4221-8A72-ADB69C25EDC2}"/>
          </ac:spMkLst>
        </pc:spChg>
      </pc:sldChg>
      <pc:sldChg chg="modSp">
        <pc:chgData name="Cornelieke Geuze (1041925)" userId="S::1041925@hr.nl::375c28a7-c129-4602-85ed-085c06598cac" providerId="AD" clId="Web-{DF9E78DB-AF25-4393-A652-2814C29E2F9D}" dt="2023-01-16T17:40:22.554" v="229" actId="20577"/>
        <pc:sldMkLst>
          <pc:docMk/>
          <pc:sldMk cId="1272590257" sldId="296"/>
        </pc:sldMkLst>
        <pc:spChg chg="mod">
          <ac:chgData name="Cornelieke Geuze (1041925)" userId="S::1041925@hr.nl::375c28a7-c129-4602-85ed-085c06598cac" providerId="AD" clId="Web-{DF9E78DB-AF25-4393-A652-2814C29E2F9D}" dt="2023-01-16T17:40:22.554" v="229" actId="20577"/>
          <ac:spMkLst>
            <pc:docMk/>
            <pc:sldMk cId="1272590257" sldId="296"/>
            <ac:spMk id="6" creationId="{51BB88A4-13D2-41A0-A047-EDFBA8D470C9}"/>
          </ac:spMkLst>
        </pc:spChg>
      </pc:sldChg>
      <pc:sldChg chg="modSp">
        <pc:chgData name="Cornelieke Geuze (1041925)" userId="S::1041925@hr.nl::375c28a7-c129-4602-85ed-085c06598cac" providerId="AD" clId="Web-{DF9E78DB-AF25-4393-A652-2814C29E2F9D}" dt="2023-01-16T17:40:08.757" v="225" actId="20577"/>
        <pc:sldMkLst>
          <pc:docMk/>
          <pc:sldMk cId="4180119289" sldId="297"/>
        </pc:sldMkLst>
        <pc:spChg chg="mod">
          <ac:chgData name="Cornelieke Geuze (1041925)" userId="S::1041925@hr.nl::375c28a7-c129-4602-85ed-085c06598cac" providerId="AD" clId="Web-{DF9E78DB-AF25-4393-A652-2814C29E2F9D}" dt="2023-01-16T17:38:57.989" v="190" actId="20577"/>
          <ac:spMkLst>
            <pc:docMk/>
            <pc:sldMk cId="4180119289" sldId="297"/>
            <ac:spMk id="4" creationId="{E9E69FD8-07A1-4819-A6FB-D1C4C4BF0B88}"/>
          </ac:spMkLst>
        </pc:spChg>
        <pc:spChg chg="mod">
          <ac:chgData name="Cornelieke Geuze (1041925)" userId="S::1041925@hr.nl::375c28a7-c129-4602-85ed-085c06598cac" providerId="AD" clId="Web-{DF9E78DB-AF25-4393-A652-2814C29E2F9D}" dt="2023-01-16T17:40:08.757" v="225" actId="20577"/>
          <ac:spMkLst>
            <pc:docMk/>
            <pc:sldMk cId="4180119289" sldId="297"/>
            <ac:spMk id="6" creationId="{51BB88A4-13D2-41A0-A047-EDFBA8D470C9}"/>
          </ac:spMkLst>
        </pc:spChg>
      </pc:sldChg>
    </pc:docChg>
  </pc:docChgLst>
  <pc:docChgLst>
    <pc:chgData name="Sabrina Bopp (1036441)" userId="S::1036441@hr.nl::3440944f-1d97-4e3c-b552-e4804f1160ea" providerId="AD" clId="Web-{AC652500-BD6B-4F03-80ED-627D1BEAA5E5}"/>
    <pc:docChg chg="modSld">
      <pc:chgData name="Sabrina Bopp (1036441)" userId="S::1036441@hr.nl::3440944f-1d97-4e3c-b552-e4804f1160ea" providerId="AD" clId="Web-{AC652500-BD6B-4F03-80ED-627D1BEAA5E5}" dt="2023-01-19T17:53:01.408" v="60" actId="20577"/>
      <pc:docMkLst>
        <pc:docMk/>
      </pc:docMkLst>
      <pc:sldChg chg="addSp modSp">
        <pc:chgData name="Sabrina Bopp (1036441)" userId="S::1036441@hr.nl::3440944f-1d97-4e3c-b552-e4804f1160ea" providerId="AD" clId="Web-{AC652500-BD6B-4F03-80ED-627D1BEAA5E5}" dt="2023-01-19T17:53:01.408" v="60" actId="20577"/>
        <pc:sldMkLst>
          <pc:docMk/>
          <pc:sldMk cId="814101911" sldId="262"/>
        </pc:sldMkLst>
        <pc:spChg chg="add mod">
          <ac:chgData name="Sabrina Bopp (1036441)" userId="S::1036441@hr.nl::3440944f-1d97-4e3c-b552-e4804f1160ea" providerId="AD" clId="Web-{AC652500-BD6B-4F03-80ED-627D1BEAA5E5}" dt="2023-01-19T17:53:01.408" v="60" actId="20577"/>
          <ac:spMkLst>
            <pc:docMk/>
            <pc:sldMk cId="814101911" sldId="262"/>
            <ac:spMk id="3" creationId="{C84C6BC7-6A34-C6E7-B20F-7669EDD8561C}"/>
          </ac:spMkLst>
        </pc:spChg>
      </pc:sldChg>
      <pc:sldChg chg="modSp">
        <pc:chgData name="Sabrina Bopp (1036441)" userId="S::1036441@hr.nl::3440944f-1d97-4e3c-b552-e4804f1160ea" providerId="AD" clId="Web-{AC652500-BD6B-4F03-80ED-627D1BEAA5E5}" dt="2023-01-19T17:50:33.699" v="0" actId="20577"/>
        <pc:sldMkLst>
          <pc:docMk/>
          <pc:sldMk cId="4180119289" sldId="297"/>
        </pc:sldMkLst>
        <pc:spChg chg="mod">
          <ac:chgData name="Sabrina Bopp (1036441)" userId="S::1036441@hr.nl::3440944f-1d97-4e3c-b552-e4804f1160ea" providerId="AD" clId="Web-{AC652500-BD6B-4F03-80ED-627D1BEAA5E5}" dt="2023-01-19T17:50:33.699" v="0" actId="20577"/>
          <ac:spMkLst>
            <pc:docMk/>
            <pc:sldMk cId="4180119289" sldId="297"/>
            <ac:spMk id="9" creationId="{FD2D318E-C4EE-6C75-46D0-56BCFD73157A}"/>
          </ac:spMkLst>
        </pc:spChg>
      </pc:sldChg>
    </pc:docChg>
  </pc:docChgLst>
  <pc:docChgLst>
    <pc:chgData name="Cornelieke Geuze (1041925)" userId="S::1041925@hr.nl::375c28a7-c129-4602-85ed-085c06598cac" providerId="AD" clId="Web-{F1ACAFF5-A959-4C90-B005-2C9C74AD6CDF}"/>
    <pc:docChg chg="modSld">
      <pc:chgData name="Cornelieke Geuze (1041925)" userId="S::1041925@hr.nl::375c28a7-c129-4602-85ed-085c06598cac" providerId="AD" clId="Web-{F1ACAFF5-A959-4C90-B005-2C9C74AD6CDF}" dt="2023-01-16T15:28:14.689" v="94" actId="20577"/>
      <pc:docMkLst>
        <pc:docMk/>
      </pc:docMkLst>
      <pc:sldChg chg="modSp">
        <pc:chgData name="Cornelieke Geuze (1041925)" userId="S::1041925@hr.nl::375c28a7-c129-4602-85ed-085c06598cac" providerId="AD" clId="Web-{F1ACAFF5-A959-4C90-B005-2C9C74AD6CDF}" dt="2023-01-16T15:23:13.491" v="59" actId="20577"/>
        <pc:sldMkLst>
          <pc:docMk/>
          <pc:sldMk cId="1016573066" sldId="289"/>
        </pc:sldMkLst>
        <pc:spChg chg="mod">
          <ac:chgData name="Cornelieke Geuze (1041925)" userId="S::1041925@hr.nl::375c28a7-c129-4602-85ed-085c06598cac" providerId="AD" clId="Web-{F1ACAFF5-A959-4C90-B005-2C9C74AD6CDF}" dt="2023-01-16T15:23:13.491" v="59" actId="20577"/>
          <ac:spMkLst>
            <pc:docMk/>
            <pc:sldMk cId="1016573066" sldId="289"/>
            <ac:spMk id="5" creationId="{F66E515C-5AE5-487D-B343-086DD613C196}"/>
          </ac:spMkLst>
        </pc:spChg>
      </pc:sldChg>
      <pc:sldChg chg="modSp">
        <pc:chgData name="Cornelieke Geuze (1041925)" userId="S::1041925@hr.nl::375c28a7-c129-4602-85ed-085c06598cac" providerId="AD" clId="Web-{F1ACAFF5-A959-4C90-B005-2C9C74AD6CDF}" dt="2023-01-16T15:28:14.689" v="94" actId="20577"/>
        <pc:sldMkLst>
          <pc:docMk/>
          <pc:sldMk cId="3126716052" sldId="290"/>
        </pc:sldMkLst>
        <pc:spChg chg="mod">
          <ac:chgData name="Cornelieke Geuze (1041925)" userId="S::1041925@hr.nl::375c28a7-c129-4602-85ed-085c06598cac" providerId="AD" clId="Web-{F1ACAFF5-A959-4C90-B005-2C9C74AD6CDF}" dt="2023-01-16T15:28:14.689" v="94" actId="20577"/>
          <ac:spMkLst>
            <pc:docMk/>
            <pc:sldMk cId="3126716052" sldId="290"/>
            <ac:spMk id="4" creationId="{28EB9270-903F-4221-8A72-ADB69C25EDC2}"/>
          </ac:spMkLst>
        </pc:spChg>
        <pc:spChg chg="mod">
          <ac:chgData name="Cornelieke Geuze (1041925)" userId="S::1041925@hr.nl::375c28a7-c129-4602-85ed-085c06598cac" providerId="AD" clId="Web-{F1ACAFF5-A959-4C90-B005-2C9C74AD6CDF}" dt="2023-01-16T15:23:18.850" v="63" actId="20577"/>
          <ac:spMkLst>
            <pc:docMk/>
            <pc:sldMk cId="3126716052" sldId="290"/>
            <ac:spMk id="5" creationId="{F66E515C-5AE5-487D-B343-086DD613C196}"/>
          </ac:spMkLst>
        </pc:spChg>
      </pc:sldChg>
      <pc:sldChg chg="modSp">
        <pc:chgData name="Cornelieke Geuze (1041925)" userId="S::1041925@hr.nl::375c28a7-c129-4602-85ed-085c06598cac" providerId="AD" clId="Web-{F1ACAFF5-A959-4C90-B005-2C9C74AD6CDF}" dt="2023-01-16T15:23:08.116" v="56" actId="20577"/>
        <pc:sldMkLst>
          <pc:docMk/>
          <pc:sldMk cId="2231687728" sldId="291"/>
        </pc:sldMkLst>
        <pc:spChg chg="mod">
          <ac:chgData name="Cornelieke Geuze (1041925)" userId="S::1041925@hr.nl::375c28a7-c129-4602-85ed-085c06598cac" providerId="AD" clId="Web-{F1ACAFF5-A959-4C90-B005-2C9C74AD6CDF}" dt="2023-01-16T15:23:08.116" v="56" actId="20577"/>
          <ac:spMkLst>
            <pc:docMk/>
            <pc:sldMk cId="2231687728" sldId="291"/>
            <ac:spMk id="5" creationId="{F66E515C-5AE5-487D-B343-086DD613C196}"/>
          </ac:spMkLst>
        </pc:spChg>
      </pc:sldChg>
    </pc:docChg>
  </pc:docChgLst>
  <pc:docChgLst>
    <pc:chgData clId="Web-{550C047C-5A1D-4390-A234-48DF0DA61A79}"/>
    <pc:docChg chg="modSld">
      <pc:chgData name="" userId="" providerId="" clId="Web-{550C047C-5A1D-4390-A234-48DF0DA61A79}" dt="2023-01-18T00:30:59.491" v="0" actId="20577"/>
      <pc:docMkLst>
        <pc:docMk/>
      </pc:docMkLst>
      <pc:sldChg chg="modSp">
        <pc:chgData name="" userId="" providerId="" clId="Web-{550C047C-5A1D-4390-A234-48DF0DA61A79}" dt="2023-01-18T00:30:59.491" v="0" actId="20577"/>
        <pc:sldMkLst>
          <pc:docMk/>
          <pc:sldMk cId="912192151" sldId="285"/>
        </pc:sldMkLst>
        <pc:spChg chg="mod">
          <ac:chgData name="" userId="" providerId="" clId="Web-{550C047C-5A1D-4390-A234-48DF0DA61A79}" dt="2023-01-18T00:30:59.491" v="0" actId="20577"/>
          <ac:spMkLst>
            <pc:docMk/>
            <pc:sldMk cId="912192151" sldId="285"/>
            <ac:spMk id="4" creationId="{8B8C81BA-B64F-44B1-A189-485F999D9FC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8BC40FD4-49E5-45F4-9F5F-D127674F3B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97B86CE-7533-4591-A533-3B285CBFBD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AFAA814-0FA5-4F66-BE0A-9246B7912C2D}" type="datetime1">
              <a:rPr lang="nl-NL" smtClean="0"/>
              <a:t>23-01-2023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697BB4A-C2FA-48DD-9F31-664DF2C9F7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540AB79-C081-43E8-B49C-BA9D38FCF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5F1E10-4074-4DC3-8E35-9146BD1FD8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88127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246E1EB-2267-4262-BAD7-4EB7068B3A9A}" type="datetime1">
              <a:rPr lang="nl-NL" noProof="0" smtClean="0"/>
              <a:t>23-01-2023</a:t>
            </a:fld>
            <a:endParaRPr lang="nl-NL" noProof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E8C15C5-0688-5345-99FC-721E08AD15D5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276855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E8C15C5-0688-5345-99FC-721E08AD15D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1035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751012" y="609601"/>
            <a:ext cx="8676222" cy="3200400"/>
          </a:xfrm>
        </p:spPr>
        <p:txBody>
          <a:bodyPr rtlCol="0"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1751012" y="3886200"/>
            <a:ext cx="8676222" cy="19050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1BDF8C-627E-4C04-A1B2-615DB6819C16}" type="datetime1">
              <a:rPr lang="nl-NL" noProof="0" smtClean="0"/>
              <a:t>23-01-2023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778801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1413" y="4732865"/>
            <a:ext cx="99060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141413" y="5299603"/>
            <a:ext cx="9906000" cy="493712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8D453F-4369-4A06-9D58-18612D12439C}" type="datetime1">
              <a:rPr lang="nl-NL" noProof="0" smtClean="0"/>
              <a:t>23-01-2023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830025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1412" y="609601"/>
            <a:ext cx="9905999" cy="3124199"/>
          </a:xfrm>
        </p:spPr>
        <p:txBody>
          <a:bodyPr rtlCol="0" anchor="ctr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141411" y="4343400"/>
            <a:ext cx="9906000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85454E-6C68-4D9E-84B4-9AD00C9C5140}" type="datetime1">
              <a:rPr lang="nl-NL" noProof="0" smtClean="0"/>
              <a:t>23-01-2023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634520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nl-NL" sz="8000" noProof="0">
                <a:solidFill>
                  <a:schemeClr val="accent1"/>
                </a:solidFill>
              </a:rPr>
              <a:t>‘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nl-NL" sz="8000" noProof="0">
                <a:solidFill>
                  <a:schemeClr val="accent1"/>
                </a:solidFill>
              </a:rPr>
              <a:t>’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46213" y="609601"/>
            <a:ext cx="9296398" cy="2743199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1674812" y="3352800"/>
            <a:ext cx="8839202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141411" y="4343400"/>
            <a:ext cx="9906000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0D86CB-BF17-4820-A79E-2F51D0E3AFAC}" type="datetime1">
              <a:rPr lang="nl-NL" noProof="0" smtClean="0"/>
              <a:t>23-01-2023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974007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1412" y="3308581"/>
            <a:ext cx="9906000" cy="1468800"/>
          </a:xfrm>
        </p:spPr>
        <p:txBody>
          <a:bodyPr rtlCol="0" anchor="b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141410" y="4777381"/>
            <a:ext cx="9906001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EE8598-8DBF-43C1-9E59-EBB6F46E7325}" type="datetime1">
              <a:rPr lang="nl-NL" noProof="0" smtClean="0"/>
              <a:t>23-01-2023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938416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 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nl-NL" sz="8000" noProof="0">
                <a:solidFill>
                  <a:schemeClr val="accent1"/>
                </a:solidFill>
              </a:rPr>
              <a:t>‘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nl-NL" sz="8000" noProof="0">
                <a:solidFill>
                  <a:schemeClr val="accent1"/>
                </a:solidFill>
              </a:rPr>
              <a:t>’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46213" y="609601"/>
            <a:ext cx="9296398" cy="2743199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nl-NL" noProof="0"/>
              <a:t>Klik om de tekststijlen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141411" y="4775200"/>
            <a:ext cx="9906000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A1338C-5B67-4DB4-AC56-40151F99B136}" type="datetime1">
              <a:rPr lang="nl-NL" noProof="0" smtClean="0"/>
              <a:t>23-01-2023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815835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nl-NL" noProof="0"/>
              <a:t>Klik om de titelstijl van het model te bewerken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nl-NL" noProof="0"/>
              <a:t>Klik om de tekststijlen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141411" y="4343400"/>
            <a:ext cx="9906000" cy="14478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1CCC2A-A8D7-4D51-B327-DB7C155CA49D}" type="datetime1">
              <a:rPr lang="nl-NL" noProof="0" smtClean="0"/>
              <a:t>23-01-2023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411363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1141413" y="609600"/>
            <a:ext cx="9905998" cy="1905000"/>
          </a:xfrm>
        </p:spPr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FE2C2F-0373-4463-8478-F25695053950}" type="datetime1">
              <a:rPr lang="nl-NL" noProof="0" smtClean="0"/>
              <a:t>23-01-2023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968175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 hasCustomPrompt="1"/>
          </p:nvPr>
        </p:nvSpPr>
        <p:spPr>
          <a:xfrm>
            <a:off x="8836898" y="609599"/>
            <a:ext cx="2210514" cy="5181601"/>
          </a:xfrm>
        </p:spPr>
        <p:txBody>
          <a:bodyPr vert="eaVert"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1412" y="609600"/>
            <a:ext cx="7543800" cy="5181600"/>
          </a:xfrm>
        </p:spPr>
        <p:txBody>
          <a:bodyPr vert="eaVert" rtlCol="0" anchor="t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5AED7A-A23A-4FDD-8F7F-97552B6DDBDB}" type="datetime1">
              <a:rPr lang="nl-NL" noProof="0" smtClean="0"/>
              <a:t>23-01-2023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3656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D9D2C7-EED1-4F69-963D-3FC04077494E}" type="datetime1">
              <a:rPr lang="nl-NL" noProof="0" smtClean="0"/>
              <a:t>23-01-2023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08565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51013" y="3308581"/>
            <a:ext cx="8686800" cy="1468800"/>
          </a:xfrm>
        </p:spPr>
        <p:txBody>
          <a:bodyPr rtlCol="0" anchor="b"/>
          <a:lstStyle>
            <a:lvl1pPr algn="r">
              <a:defRPr sz="4000" b="0" cap="all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751011" y="4777381"/>
            <a:ext cx="8686801" cy="86040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3B87CF-F0F8-4B66-A12D-F5F557E1BED9}" type="datetime1">
              <a:rPr lang="nl-NL" noProof="0" smtClean="0"/>
              <a:t>23-01-2023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287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,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141412" y="2666999"/>
            <a:ext cx="4876800" cy="312420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170612" y="2667000"/>
            <a:ext cx="4876800" cy="31242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71E0C9-9C13-4FAC-9008-C17A36478E63}" type="datetime1">
              <a:rPr lang="nl-NL" noProof="0" smtClean="0"/>
              <a:t>23-01-2023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21396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429280" y="2658533"/>
            <a:ext cx="458893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141412" y="3243262"/>
            <a:ext cx="4876800" cy="2547937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43133" y="2667000"/>
            <a:ext cx="460428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170612" y="3243262"/>
            <a:ext cx="4876801" cy="2547937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CFC201-71AB-4FE1-8A8D-36A1AE89C655}" type="datetime1">
              <a:rPr lang="nl-NL" noProof="0" smtClean="0"/>
              <a:t>23-01-2023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6596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A9BD52-69A4-4715-A27E-2B319C67BAB0}" type="datetime1">
              <a:rPr lang="nl-NL" noProof="0" smtClean="0"/>
              <a:t>23-01-2023</a:t>
            </a:fld>
            <a:endParaRPr lang="nl-NL" noProof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326638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3A7EAC-4D82-4ADC-9443-98D71692CCB8}" type="datetime1">
              <a:rPr lang="nl-NL" noProof="0" smtClean="0"/>
              <a:t>23-01-2023</a:t>
            </a:fld>
            <a:endParaRPr lang="nl-NL" noProof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70197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1411" y="1600200"/>
            <a:ext cx="3549121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103812" y="609601"/>
            <a:ext cx="5943601" cy="5181600"/>
          </a:xfrm>
        </p:spPr>
        <p:txBody>
          <a:bodyPr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141411" y="2971800"/>
            <a:ext cx="354912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EFA3B1-CF15-44D0-8644-21AF774A0D96}" type="datetime1">
              <a:rPr lang="nl-NL" noProof="0" smtClean="0"/>
              <a:t>23-01-2023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401870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1411" y="1600200"/>
            <a:ext cx="5334001" cy="13716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14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141411" y="2971800"/>
            <a:ext cx="53340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 rtlCol="0"/>
          <a:lstStyle/>
          <a:p>
            <a:pPr rtl="0"/>
            <a:fld id="{498250B3-6B00-4F97-97DE-FEBE2F9298DF}" type="datetime1">
              <a:rPr lang="nl-NL" noProof="0" smtClean="0"/>
              <a:t>23-01-2023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28938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fld id="{0D414041-99E7-4608-9674-EE3B3D69CEC7}" type="datetime1">
              <a:rPr lang="nl-NL" noProof="0" smtClean="0"/>
              <a:t>23-01-2023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249767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leerlingen/studenten die in een microscoop kijken">
            <a:extLst>
              <a:ext uri="{FF2B5EF4-FFF2-40B4-BE49-F238E27FC236}">
                <a16:creationId xmlns:a16="http://schemas.microsoft.com/office/drawing/2014/main" id="{082DAC18-E623-0546-920C-6676DF6BBA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080833-6B30-404E-B0FA-39D7DC4B1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122" y="2209800"/>
            <a:ext cx="11251756" cy="2438400"/>
          </a:xfrm>
        </p:spPr>
        <p:txBody>
          <a:bodyPr rtlCol="0" anchor="ctr">
            <a:noAutofit/>
          </a:bodyPr>
          <a:lstStyle/>
          <a:p>
            <a:pPr rtl="0"/>
            <a:r>
              <a:rPr lang="nl-NL" sz="11700" b="1"/>
              <a:t>Storyboard</a:t>
            </a:r>
            <a:br>
              <a:rPr lang="nl-NL" sz="11700" b="1"/>
            </a:br>
            <a:endParaRPr lang="nl-NL" sz="11700" b="1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1717049-5AAC-4A64-A4FA-67D5B255388A}"/>
              </a:ext>
            </a:extLst>
          </p:cNvPr>
          <p:cNvSpPr txBox="1"/>
          <p:nvPr/>
        </p:nvSpPr>
        <p:spPr>
          <a:xfrm>
            <a:off x="11074178" y="5715000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err="1">
                <a:solidFill>
                  <a:schemeClr val="accent1"/>
                </a:solidFill>
              </a:rPr>
              <a:t>Cornelieke</a:t>
            </a:r>
            <a:endParaRPr lang="nl-NL" sz="1200">
              <a:solidFill>
                <a:schemeClr val="accent1"/>
              </a:solidFill>
            </a:endParaRPr>
          </a:p>
          <a:p>
            <a:r>
              <a:rPr lang="nl-NL" sz="1200" err="1">
                <a:solidFill>
                  <a:schemeClr val="accent1"/>
                </a:solidFill>
              </a:rPr>
              <a:t>Hiran</a:t>
            </a:r>
            <a:endParaRPr lang="nl-NL" sz="1200">
              <a:solidFill>
                <a:schemeClr val="accent1"/>
              </a:solidFill>
            </a:endParaRPr>
          </a:p>
          <a:p>
            <a:r>
              <a:rPr lang="nl-NL" sz="1200" err="1">
                <a:solidFill>
                  <a:schemeClr val="accent1"/>
                </a:solidFill>
              </a:rPr>
              <a:t>Sura</a:t>
            </a:r>
            <a:endParaRPr lang="nl-NL" sz="1200">
              <a:solidFill>
                <a:schemeClr val="accent1"/>
              </a:solidFill>
            </a:endParaRPr>
          </a:p>
          <a:p>
            <a:r>
              <a:rPr lang="nl-NL" sz="1200" err="1">
                <a:solidFill>
                  <a:schemeClr val="accent1"/>
                </a:solidFill>
              </a:rPr>
              <a:t>Yonca</a:t>
            </a:r>
            <a:endParaRPr lang="nl-NL" sz="1200">
              <a:solidFill>
                <a:schemeClr val="accent1"/>
              </a:solidFill>
            </a:endParaRPr>
          </a:p>
          <a:p>
            <a:r>
              <a:rPr lang="nl-NL" sz="1200">
                <a:solidFill>
                  <a:schemeClr val="accent1"/>
                </a:solidFill>
              </a:rPr>
              <a:t>Sabrina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84C6BC7-6A34-C6E7-B20F-7669EDD8561C}"/>
              </a:ext>
            </a:extLst>
          </p:cNvPr>
          <p:cNvSpPr txBox="1"/>
          <p:nvPr/>
        </p:nvSpPr>
        <p:spPr>
          <a:xfrm>
            <a:off x="149901" y="5259049"/>
            <a:ext cx="5415196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 dirty="0">
                <a:solidFill>
                  <a:srgbClr val="FB79DC"/>
                </a:solidFill>
              </a:rPr>
              <a:t>Roze:</a:t>
            </a:r>
            <a:r>
              <a:rPr lang="nl-NL" b="1" dirty="0"/>
              <a:t> Les doel</a:t>
            </a:r>
          </a:p>
          <a:p>
            <a:r>
              <a:rPr lang="nl-NL" b="1" dirty="0">
                <a:solidFill>
                  <a:srgbClr val="92D050"/>
                </a:solidFill>
              </a:rPr>
              <a:t>Groen:</a:t>
            </a:r>
            <a:r>
              <a:rPr lang="nl-NL" b="1" dirty="0"/>
              <a:t> Digitale didactiek </a:t>
            </a:r>
          </a:p>
          <a:p>
            <a:r>
              <a:rPr lang="nl-NL" b="1" dirty="0">
                <a:solidFill>
                  <a:srgbClr val="FFC000"/>
                </a:solidFill>
              </a:rPr>
              <a:t>Oranje: </a:t>
            </a:r>
            <a:r>
              <a:rPr lang="nl-NL" b="1" dirty="0"/>
              <a:t>Fysieke werkvormen </a:t>
            </a:r>
          </a:p>
          <a:p>
            <a:r>
              <a:rPr lang="nl-NL" b="1" dirty="0">
                <a:solidFill>
                  <a:srgbClr val="FFFF00"/>
                </a:solidFill>
              </a:rPr>
              <a:t>Geel: </a:t>
            </a:r>
            <a:r>
              <a:rPr lang="nl-NL" b="1" dirty="0"/>
              <a:t>Feedback</a:t>
            </a:r>
          </a:p>
          <a:p>
            <a:r>
              <a:rPr lang="nl-NL" b="1" dirty="0">
                <a:solidFill>
                  <a:srgbClr val="00B0F0"/>
                </a:solidFill>
              </a:rPr>
              <a:t>Blauw:</a:t>
            </a:r>
            <a:r>
              <a:rPr lang="nl-NL" b="1" dirty="0"/>
              <a:t> Sleutelbegrip </a:t>
            </a:r>
          </a:p>
        </p:txBody>
      </p:sp>
    </p:spTree>
    <p:extLst>
      <p:ext uri="{BB962C8B-B14F-4D97-AF65-F5344CB8AC3E}">
        <p14:creationId xmlns:p14="http://schemas.microsoft.com/office/powerpoint/2010/main" val="814101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05"/>
    </mc:Choice>
    <mc:Fallback>
      <p:transition spd="slow" advTm="350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1CCD54A-0BCF-4144-81A3-2632CED66E30}"/>
              </a:ext>
            </a:extLst>
          </p:cNvPr>
          <p:cNvSpPr txBox="1"/>
          <p:nvPr/>
        </p:nvSpPr>
        <p:spPr>
          <a:xfrm>
            <a:off x="4836418" y="123825"/>
            <a:ext cx="4505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>
                <a:latin typeface="+mj-lt"/>
              </a:rPr>
              <a:t>Les 2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9E9794F4-A5CB-4082-9292-0F5D87492E87}"/>
              </a:ext>
            </a:extLst>
          </p:cNvPr>
          <p:cNvSpPr/>
          <p:nvPr/>
        </p:nvSpPr>
        <p:spPr>
          <a:xfrm>
            <a:off x="473426" y="1143000"/>
            <a:ext cx="2631724" cy="5245200"/>
          </a:xfrm>
          <a:prstGeom prst="rect">
            <a:avLst/>
          </a:prstGeom>
          <a:solidFill>
            <a:srgbClr val="FB79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Kwaliteiten ontdekken 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A7307CF3-5F35-4533-B442-E5D9E0E00C38}"/>
              </a:ext>
            </a:extLst>
          </p:cNvPr>
          <p:cNvSpPr/>
          <p:nvPr/>
        </p:nvSpPr>
        <p:spPr>
          <a:xfrm>
            <a:off x="4780138" y="1143000"/>
            <a:ext cx="2631723" cy="5245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>
              <a:solidFill>
                <a:schemeClr val="bg1"/>
              </a:solidFill>
            </a:endParaRPr>
          </a:p>
          <a:p>
            <a:pPr algn="ctr"/>
            <a:endParaRPr lang="nl-NL" b="1">
              <a:solidFill>
                <a:schemeClr val="bg1"/>
              </a:solidFill>
            </a:endParaRPr>
          </a:p>
          <a:p>
            <a:pPr algn="ctr"/>
            <a:endParaRPr lang="nl-NL" b="1">
              <a:solidFill>
                <a:schemeClr val="bg1"/>
              </a:solidFill>
            </a:endParaRPr>
          </a:p>
          <a:p>
            <a:pPr algn="ctr"/>
            <a:endParaRPr lang="nl-NL" b="1">
              <a:solidFill>
                <a:schemeClr val="bg1"/>
              </a:solidFill>
            </a:endParaRPr>
          </a:p>
          <a:p>
            <a:pPr algn="ctr"/>
            <a:r>
              <a:rPr lang="nl-NL" b="1">
                <a:solidFill>
                  <a:schemeClr val="bg1"/>
                </a:solidFill>
              </a:rPr>
              <a:t>Online</a:t>
            </a:r>
          </a:p>
          <a:p>
            <a:pPr algn="ctr"/>
            <a:r>
              <a:rPr lang="nl-NL" b="1">
                <a:solidFill>
                  <a:schemeClr val="bg1"/>
                </a:solidFill>
              </a:rPr>
              <a:t>Kern</a:t>
            </a:r>
          </a:p>
          <a:p>
            <a:pPr algn="ctr"/>
            <a:r>
              <a:rPr lang="nl-NL" b="1">
                <a:solidFill>
                  <a:schemeClr val="bg1"/>
                </a:solidFill>
              </a:rPr>
              <a:t>kwadranten maken</a:t>
            </a:r>
          </a:p>
          <a:p>
            <a:pPr algn="ctr"/>
            <a:endParaRPr lang="nl-NL" b="1">
              <a:solidFill>
                <a:schemeClr val="bg1"/>
              </a:solidFill>
            </a:endParaRPr>
          </a:p>
          <a:p>
            <a:pPr algn="ctr"/>
            <a:r>
              <a:rPr lang="nl-NL" sz="1400" b="1">
                <a:solidFill>
                  <a:schemeClr val="bg1"/>
                </a:solidFill>
              </a:rPr>
              <a:t>Werkvorm:</a:t>
            </a:r>
          </a:p>
          <a:p>
            <a:pPr algn="ctr"/>
            <a:r>
              <a:rPr lang="nl-NL" sz="1400" b="1">
                <a:solidFill>
                  <a:schemeClr val="bg1"/>
                </a:solidFill>
              </a:rPr>
              <a:t>Kern</a:t>
            </a:r>
          </a:p>
          <a:p>
            <a:pPr algn="ctr"/>
            <a:r>
              <a:rPr lang="nl-NL" sz="1400" b="1">
                <a:solidFill>
                  <a:schemeClr val="bg1"/>
                </a:solidFill>
              </a:rPr>
              <a:t>kwadranten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41628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459">
        <p159:morph option="byObject"/>
      </p:transition>
    </mc:Choice>
    <mc:Fallback>
      <p:transition spd="slow" advTm="1459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1CCD54A-0BCF-4144-81A3-2632CED66E30}"/>
              </a:ext>
            </a:extLst>
          </p:cNvPr>
          <p:cNvSpPr txBox="1"/>
          <p:nvPr/>
        </p:nvSpPr>
        <p:spPr>
          <a:xfrm>
            <a:off x="4836418" y="123825"/>
            <a:ext cx="4505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>
                <a:latin typeface="+mj-lt"/>
              </a:rPr>
              <a:t>Les 2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9E9794F4-A5CB-4082-9292-0F5D87492E87}"/>
              </a:ext>
            </a:extLst>
          </p:cNvPr>
          <p:cNvSpPr/>
          <p:nvPr/>
        </p:nvSpPr>
        <p:spPr>
          <a:xfrm>
            <a:off x="473426" y="1152525"/>
            <a:ext cx="2513517" cy="5245200"/>
          </a:xfrm>
          <a:prstGeom prst="rect">
            <a:avLst/>
          </a:prstGeom>
          <a:solidFill>
            <a:srgbClr val="FB79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Kwaliteiten ontdekken 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0DA5FF79-FAE2-489C-98F1-0750BCA374B1}"/>
              </a:ext>
            </a:extLst>
          </p:cNvPr>
          <p:cNvSpPr/>
          <p:nvPr/>
        </p:nvSpPr>
        <p:spPr>
          <a:xfrm>
            <a:off x="9096374" y="1152525"/>
            <a:ext cx="2513518" cy="5245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>
              <a:solidFill>
                <a:schemeClr val="bg1"/>
              </a:solidFill>
            </a:endParaRPr>
          </a:p>
          <a:p>
            <a:pPr algn="ctr"/>
            <a:endParaRPr lang="nl-NL" b="1">
              <a:solidFill>
                <a:schemeClr val="bg1"/>
              </a:solidFill>
            </a:endParaRPr>
          </a:p>
          <a:p>
            <a:pPr algn="ctr"/>
            <a:endParaRPr lang="nl-NL" b="1">
              <a:solidFill>
                <a:schemeClr val="bg1"/>
              </a:solidFill>
            </a:endParaRPr>
          </a:p>
          <a:p>
            <a:pPr algn="ctr"/>
            <a:endParaRPr lang="nl-NL" b="1">
              <a:solidFill>
                <a:schemeClr val="bg1"/>
              </a:solidFill>
            </a:endParaRPr>
          </a:p>
          <a:p>
            <a:pPr algn="ctr"/>
            <a:r>
              <a:rPr lang="nl-NL" b="1">
                <a:solidFill>
                  <a:schemeClr val="bg1"/>
                </a:solidFill>
              </a:rPr>
              <a:t>Kwaliteiten</a:t>
            </a:r>
          </a:p>
          <a:p>
            <a:pPr algn="ctr"/>
            <a:r>
              <a:rPr lang="nl-NL" b="1">
                <a:solidFill>
                  <a:schemeClr val="bg1"/>
                </a:solidFill>
              </a:rPr>
              <a:t>spel </a:t>
            </a:r>
          </a:p>
          <a:p>
            <a:pPr algn="ctr"/>
            <a:r>
              <a:rPr lang="nl-NL" b="1">
                <a:solidFill>
                  <a:schemeClr val="bg1"/>
                </a:solidFill>
              </a:rPr>
              <a:t>spelen </a:t>
            </a:r>
          </a:p>
          <a:p>
            <a:pPr algn="ctr"/>
            <a:endParaRPr lang="nl-NL" b="1">
              <a:solidFill>
                <a:schemeClr val="bg1"/>
              </a:solidFill>
            </a:endParaRPr>
          </a:p>
          <a:p>
            <a:pPr algn="ctr"/>
            <a:r>
              <a:rPr lang="nl-NL" sz="1400" b="1">
                <a:solidFill>
                  <a:schemeClr val="bg1"/>
                </a:solidFill>
              </a:rPr>
              <a:t>Werkvorm:</a:t>
            </a:r>
          </a:p>
          <a:p>
            <a:pPr algn="ctr"/>
            <a:r>
              <a:rPr lang="nl-NL" sz="1400" b="1">
                <a:solidFill>
                  <a:schemeClr val="bg1"/>
                </a:solidFill>
              </a:rPr>
              <a:t>spelvorm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A7307CF3-5F35-4533-B442-E5D9E0E00C38}"/>
              </a:ext>
            </a:extLst>
          </p:cNvPr>
          <p:cNvSpPr/>
          <p:nvPr/>
        </p:nvSpPr>
        <p:spPr>
          <a:xfrm>
            <a:off x="4839241" y="1152525"/>
            <a:ext cx="2513517" cy="5245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>
              <a:solidFill>
                <a:schemeClr val="bg1"/>
              </a:solidFill>
            </a:endParaRPr>
          </a:p>
          <a:p>
            <a:pPr algn="ctr"/>
            <a:endParaRPr lang="nl-NL" b="1">
              <a:solidFill>
                <a:schemeClr val="bg1"/>
              </a:solidFill>
            </a:endParaRPr>
          </a:p>
          <a:p>
            <a:pPr algn="ctr"/>
            <a:endParaRPr lang="nl-NL" b="1">
              <a:solidFill>
                <a:schemeClr val="bg1"/>
              </a:solidFill>
            </a:endParaRPr>
          </a:p>
          <a:p>
            <a:pPr algn="ctr"/>
            <a:endParaRPr lang="nl-NL" b="1">
              <a:solidFill>
                <a:schemeClr val="bg1"/>
              </a:solidFill>
            </a:endParaRPr>
          </a:p>
          <a:p>
            <a:pPr algn="ctr"/>
            <a:r>
              <a:rPr lang="nl-NL" b="1">
                <a:solidFill>
                  <a:schemeClr val="bg1"/>
                </a:solidFill>
              </a:rPr>
              <a:t>Online</a:t>
            </a:r>
          </a:p>
          <a:p>
            <a:pPr algn="ctr"/>
            <a:r>
              <a:rPr lang="nl-NL" b="1">
                <a:solidFill>
                  <a:schemeClr val="bg1"/>
                </a:solidFill>
              </a:rPr>
              <a:t>Kern</a:t>
            </a:r>
          </a:p>
          <a:p>
            <a:pPr algn="ctr"/>
            <a:r>
              <a:rPr lang="nl-NL" b="1">
                <a:solidFill>
                  <a:schemeClr val="bg1"/>
                </a:solidFill>
              </a:rPr>
              <a:t>kwadranten maken</a:t>
            </a:r>
          </a:p>
          <a:p>
            <a:pPr algn="ctr"/>
            <a:endParaRPr lang="nl-NL" b="1">
              <a:solidFill>
                <a:schemeClr val="bg1"/>
              </a:solidFill>
            </a:endParaRPr>
          </a:p>
          <a:p>
            <a:pPr algn="ctr"/>
            <a:r>
              <a:rPr lang="nl-NL" sz="1400" b="1">
                <a:solidFill>
                  <a:schemeClr val="bg1"/>
                </a:solidFill>
              </a:rPr>
              <a:t>Werkvorm:</a:t>
            </a:r>
          </a:p>
          <a:p>
            <a:pPr algn="ctr"/>
            <a:r>
              <a:rPr lang="nl-NL" sz="1400" b="1">
                <a:solidFill>
                  <a:schemeClr val="bg1"/>
                </a:solidFill>
              </a:rPr>
              <a:t>Kern</a:t>
            </a:r>
          </a:p>
          <a:p>
            <a:pPr algn="ctr"/>
            <a:r>
              <a:rPr lang="nl-NL" sz="1400" b="1">
                <a:solidFill>
                  <a:schemeClr val="bg1"/>
                </a:solidFill>
              </a:rPr>
              <a:t>kwadranten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1181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288">
        <p159:morph option="byObject"/>
      </p:transition>
    </mc:Choice>
    <mc:Fallback>
      <p:transition spd="slow" advTm="1288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1CCD54A-0BCF-4144-81A3-2632CED66E30}"/>
              </a:ext>
            </a:extLst>
          </p:cNvPr>
          <p:cNvSpPr txBox="1"/>
          <p:nvPr/>
        </p:nvSpPr>
        <p:spPr>
          <a:xfrm>
            <a:off x="4836418" y="123825"/>
            <a:ext cx="4505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>
                <a:latin typeface="+mj-lt"/>
              </a:rPr>
              <a:t>Les 2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9E9794F4-A5CB-4082-9292-0F5D87492E87}"/>
              </a:ext>
            </a:extLst>
          </p:cNvPr>
          <p:cNvSpPr/>
          <p:nvPr/>
        </p:nvSpPr>
        <p:spPr>
          <a:xfrm>
            <a:off x="473426" y="1152525"/>
            <a:ext cx="2393599" cy="5245200"/>
          </a:xfrm>
          <a:prstGeom prst="rect">
            <a:avLst/>
          </a:prstGeom>
          <a:solidFill>
            <a:srgbClr val="FB79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Kwaliteiten ontdekken 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0DA5FF79-FAE2-489C-98F1-0750BCA374B1}"/>
              </a:ext>
            </a:extLst>
          </p:cNvPr>
          <p:cNvSpPr/>
          <p:nvPr/>
        </p:nvSpPr>
        <p:spPr>
          <a:xfrm>
            <a:off x="6438814" y="1152525"/>
            <a:ext cx="2393597" cy="5245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>
              <a:solidFill>
                <a:schemeClr val="bg1"/>
              </a:solidFill>
            </a:endParaRPr>
          </a:p>
          <a:p>
            <a:pPr algn="ctr"/>
            <a:endParaRPr lang="nl-NL" b="1">
              <a:solidFill>
                <a:schemeClr val="bg1"/>
              </a:solidFill>
            </a:endParaRPr>
          </a:p>
          <a:p>
            <a:pPr algn="ctr"/>
            <a:endParaRPr lang="nl-NL" b="1">
              <a:solidFill>
                <a:schemeClr val="bg1"/>
              </a:solidFill>
            </a:endParaRPr>
          </a:p>
          <a:p>
            <a:pPr algn="ctr"/>
            <a:endParaRPr lang="nl-NL" b="1">
              <a:solidFill>
                <a:schemeClr val="bg1"/>
              </a:solidFill>
            </a:endParaRPr>
          </a:p>
          <a:p>
            <a:pPr algn="ctr"/>
            <a:r>
              <a:rPr lang="nl-NL" b="1">
                <a:solidFill>
                  <a:schemeClr val="bg1"/>
                </a:solidFill>
              </a:rPr>
              <a:t>Kwaliteiten</a:t>
            </a:r>
          </a:p>
          <a:p>
            <a:pPr algn="ctr"/>
            <a:r>
              <a:rPr lang="nl-NL" b="1">
                <a:solidFill>
                  <a:schemeClr val="bg1"/>
                </a:solidFill>
              </a:rPr>
              <a:t>spel </a:t>
            </a:r>
          </a:p>
          <a:p>
            <a:pPr algn="ctr"/>
            <a:r>
              <a:rPr lang="nl-NL" b="1">
                <a:solidFill>
                  <a:schemeClr val="bg1"/>
                </a:solidFill>
              </a:rPr>
              <a:t>spelen </a:t>
            </a:r>
          </a:p>
          <a:p>
            <a:pPr algn="ctr"/>
            <a:endParaRPr lang="nl-NL" b="1">
              <a:solidFill>
                <a:schemeClr val="bg1"/>
              </a:solidFill>
            </a:endParaRPr>
          </a:p>
          <a:p>
            <a:pPr algn="ctr"/>
            <a:r>
              <a:rPr lang="nl-NL" sz="1400" b="1">
                <a:solidFill>
                  <a:schemeClr val="bg1"/>
                </a:solidFill>
              </a:rPr>
              <a:t>Werkvorm:</a:t>
            </a:r>
          </a:p>
          <a:p>
            <a:pPr algn="ctr"/>
            <a:r>
              <a:rPr lang="nl-NL" sz="1400" b="1">
                <a:solidFill>
                  <a:schemeClr val="bg1"/>
                </a:solidFill>
              </a:rPr>
              <a:t>spelvorm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A7307CF3-5F35-4533-B442-E5D9E0E00C38}"/>
              </a:ext>
            </a:extLst>
          </p:cNvPr>
          <p:cNvSpPr/>
          <p:nvPr/>
        </p:nvSpPr>
        <p:spPr>
          <a:xfrm>
            <a:off x="3456120" y="1152525"/>
            <a:ext cx="2393598" cy="5245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>
              <a:solidFill>
                <a:schemeClr val="bg1"/>
              </a:solidFill>
            </a:endParaRPr>
          </a:p>
          <a:p>
            <a:pPr algn="ctr"/>
            <a:endParaRPr lang="nl-NL" b="1">
              <a:solidFill>
                <a:schemeClr val="bg1"/>
              </a:solidFill>
            </a:endParaRPr>
          </a:p>
          <a:p>
            <a:pPr algn="ctr"/>
            <a:endParaRPr lang="nl-NL" b="1">
              <a:solidFill>
                <a:schemeClr val="bg1"/>
              </a:solidFill>
            </a:endParaRPr>
          </a:p>
          <a:p>
            <a:pPr algn="ctr"/>
            <a:endParaRPr lang="nl-NL" b="1">
              <a:solidFill>
                <a:schemeClr val="bg1"/>
              </a:solidFill>
            </a:endParaRPr>
          </a:p>
          <a:p>
            <a:pPr algn="ctr"/>
            <a:r>
              <a:rPr lang="nl-NL" b="1">
                <a:solidFill>
                  <a:schemeClr val="bg1"/>
                </a:solidFill>
              </a:rPr>
              <a:t>Online</a:t>
            </a:r>
          </a:p>
          <a:p>
            <a:pPr algn="ctr"/>
            <a:r>
              <a:rPr lang="nl-NL" b="1">
                <a:solidFill>
                  <a:schemeClr val="bg1"/>
                </a:solidFill>
              </a:rPr>
              <a:t>Kern</a:t>
            </a:r>
          </a:p>
          <a:p>
            <a:pPr algn="ctr"/>
            <a:r>
              <a:rPr lang="nl-NL" b="1">
                <a:solidFill>
                  <a:schemeClr val="bg1"/>
                </a:solidFill>
              </a:rPr>
              <a:t>kwadranten maken</a:t>
            </a:r>
          </a:p>
          <a:p>
            <a:pPr algn="ctr"/>
            <a:endParaRPr lang="nl-NL" b="1">
              <a:solidFill>
                <a:schemeClr val="bg1"/>
              </a:solidFill>
            </a:endParaRPr>
          </a:p>
          <a:p>
            <a:pPr algn="ctr"/>
            <a:r>
              <a:rPr lang="nl-NL" sz="1400" b="1">
                <a:solidFill>
                  <a:schemeClr val="bg1"/>
                </a:solidFill>
              </a:rPr>
              <a:t>Werkvorm:</a:t>
            </a:r>
          </a:p>
          <a:p>
            <a:pPr algn="ctr"/>
            <a:r>
              <a:rPr lang="nl-NL" sz="1400" b="1">
                <a:solidFill>
                  <a:schemeClr val="bg1"/>
                </a:solidFill>
              </a:rPr>
              <a:t>Kern</a:t>
            </a:r>
          </a:p>
          <a:p>
            <a:pPr algn="ctr"/>
            <a:r>
              <a:rPr lang="nl-NL" sz="1400" b="1">
                <a:solidFill>
                  <a:schemeClr val="bg1"/>
                </a:solidFill>
              </a:rPr>
              <a:t>kwadranten</a:t>
            </a:r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9198578-ED8F-4427-BCE1-468514A23CBD}"/>
              </a:ext>
            </a:extLst>
          </p:cNvPr>
          <p:cNvSpPr/>
          <p:nvPr/>
        </p:nvSpPr>
        <p:spPr>
          <a:xfrm>
            <a:off x="9341743" y="1152525"/>
            <a:ext cx="2393599" cy="5245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Geen </a:t>
            </a:r>
          </a:p>
        </p:txBody>
      </p:sp>
    </p:spTree>
    <p:extLst>
      <p:ext uri="{BB962C8B-B14F-4D97-AF65-F5344CB8AC3E}">
        <p14:creationId xmlns:p14="http://schemas.microsoft.com/office/powerpoint/2010/main" val="26937933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421">
        <p159:morph option="byObject"/>
      </p:transition>
    </mc:Choice>
    <mc:Fallback>
      <p:transition spd="slow" advTm="1421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1CCD54A-0BCF-4144-81A3-2632CED66E30}"/>
              </a:ext>
            </a:extLst>
          </p:cNvPr>
          <p:cNvSpPr txBox="1"/>
          <p:nvPr/>
        </p:nvSpPr>
        <p:spPr>
          <a:xfrm>
            <a:off x="4836418" y="123825"/>
            <a:ext cx="4505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>
                <a:latin typeface="+mj-lt"/>
              </a:rPr>
              <a:t>Les 2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9E9794F4-A5CB-4082-9292-0F5D87492E87}"/>
              </a:ext>
            </a:extLst>
          </p:cNvPr>
          <p:cNvSpPr/>
          <p:nvPr/>
        </p:nvSpPr>
        <p:spPr>
          <a:xfrm>
            <a:off x="473427" y="1152525"/>
            <a:ext cx="1677600" cy="5245200"/>
          </a:xfrm>
          <a:prstGeom prst="rect">
            <a:avLst/>
          </a:prstGeom>
          <a:solidFill>
            <a:srgbClr val="FB79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Kwaliteiten ontdekken 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0DA5FF79-FAE2-489C-98F1-0750BCA374B1}"/>
              </a:ext>
            </a:extLst>
          </p:cNvPr>
          <p:cNvSpPr/>
          <p:nvPr/>
        </p:nvSpPr>
        <p:spPr>
          <a:xfrm>
            <a:off x="4836418" y="1152525"/>
            <a:ext cx="1677600" cy="5245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>
              <a:solidFill>
                <a:schemeClr val="bg1"/>
              </a:solidFill>
            </a:endParaRPr>
          </a:p>
          <a:p>
            <a:pPr algn="ctr"/>
            <a:endParaRPr lang="nl-NL" b="1">
              <a:solidFill>
                <a:schemeClr val="bg1"/>
              </a:solidFill>
            </a:endParaRPr>
          </a:p>
          <a:p>
            <a:pPr algn="ctr"/>
            <a:endParaRPr lang="nl-NL" b="1">
              <a:solidFill>
                <a:schemeClr val="bg1"/>
              </a:solidFill>
            </a:endParaRPr>
          </a:p>
          <a:p>
            <a:pPr algn="ctr"/>
            <a:endParaRPr lang="nl-NL" b="1">
              <a:solidFill>
                <a:schemeClr val="bg1"/>
              </a:solidFill>
            </a:endParaRPr>
          </a:p>
          <a:p>
            <a:pPr algn="ctr"/>
            <a:r>
              <a:rPr lang="nl-NL" b="1">
                <a:solidFill>
                  <a:schemeClr val="bg1"/>
                </a:solidFill>
              </a:rPr>
              <a:t>Kwaliteiten</a:t>
            </a:r>
          </a:p>
          <a:p>
            <a:pPr algn="ctr"/>
            <a:r>
              <a:rPr lang="nl-NL" b="1">
                <a:solidFill>
                  <a:schemeClr val="bg1"/>
                </a:solidFill>
              </a:rPr>
              <a:t>spel </a:t>
            </a:r>
          </a:p>
          <a:p>
            <a:pPr algn="ctr"/>
            <a:r>
              <a:rPr lang="nl-NL" b="1">
                <a:solidFill>
                  <a:schemeClr val="bg1"/>
                </a:solidFill>
              </a:rPr>
              <a:t>spelen </a:t>
            </a:r>
          </a:p>
          <a:p>
            <a:pPr algn="ctr"/>
            <a:endParaRPr lang="nl-NL" b="1">
              <a:solidFill>
                <a:schemeClr val="bg1"/>
              </a:solidFill>
            </a:endParaRPr>
          </a:p>
          <a:p>
            <a:pPr algn="ctr"/>
            <a:r>
              <a:rPr lang="nl-NL" sz="1400" b="1">
                <a:solidFill>
                  <a:schemeClr val="bg1"/>
                </a:solidFill>
              </a:rPr>
              <a:t>Werkvorm:</a:t>
            </a:r>
          </a:p>
          <a:p>
            <a:pPr algn="ctr"/>
            <a:r>
              <a:rPr lang="nl-NL" sz="1400" b="1">
                <a:solidFill>
                  <a:schemeClr val="bg1"/>
                </a:solidFill>
              </a:rPr>
              <a:t>spelvorm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A7307CF3-5F35-4533-B442-E5D9E0E00C38}"/>
              </a:ext>
            </a:extLst>
          </p:cNvPr>
          <p:cNvSpPr/>
          <p:nvPr/>
        </p:nvSpPr>
        <p:spPr>
          <a:xfrm>
            <a:off x="2641163" y="1152525"/>
            <a:ext cx="1677600" cy="5245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>
              <a:solidFill>
                <a:schemeClr val="bg1"/>
              </a:solidFill>
            </a:endParaRPr>
          </a:p>
          <a:p>
            <a:pPr algn="ctr"/>
            <a:endParaRPr lang="nl-NL" b="1">
              <a:solidFill>
                <a:schemeClr val="bg1"/>
              </a:solidFill>
            </a:endParaRPr>
          </a:p>
          <a:p>
            <a:pPr algn="ctr"/>
            <a:endParaRPr lang="nl-NL" b="1">
              <a:solidFill>
                <a:schemeClr val="bg1"/>
              </a:solidFill>
            </a:endParaRPr>
          </a:p>
          <a:p>
            <a:pPr algn="ctr"/>
            <a:endParaRPr lang="nl-NL" b="1">
              <a:solidFill>
                <a:schemeClr val="bg1"/>
              </a:solidFill>
            </a:endParaRPr>
          </a:p>
          <a:p>
            <a:pPr algn="ctr"/>
            <a:r>
              <a:rPr lang="nl-NL" b="1">
                <a:solidFill>
                  <a:schemeClr val="bg1"/>
                </a:solidFill>
              </a:rPr>
              <a:t>Online</a:t>
            </a:r>
          </a:p>
          <a:p>
            <a:pPr algn="ctr"/>
            <a:r>
              <a:rPr lang="nl-NL" b="1">
                <a:solidFill>
                  <a:schemeClr val="bg1"/>
                </a:solidFill>
              </a:rPr>
              <a:t>Kern</a:t>
            </a:r>
          </a:p>
          <a:p>
            <a:pPr algn="ctr"/>
            <a:r>
              <a:rPr lang="nl-NL" b="1">
                <a:solidFill>
                  <a:schemeClr val="bg1"/>
                </a:solidFill>
              </a:rPr>
              <a:t>kwadranten maken</a:t>
            </a:r>
          </a:p>
          <a:p>
            <a:pPr algn="ctr"/>
            <a:endParaRPr lang="nl-NL" b="1">
              <a:solidFill>
                <a:schemeClr val="bg1"/>
              </a:solidFill>
            </a:endParaRPr>
          </a:p>
          <a:p>
            <a:pPr algn="ctr"/>
            <a:r>
              <a:rPr lang="nl-NL" sz="1400" b="1">
                <a:solidFill>
                  <a:schemeClr val="bg1"/>
                </a:solidFill>
              </a:rPr>
              <a:t>Werkvorm:</a:t>
            </a:r>
          </a:p>
          <a:p>
            <a:pPr algn="ctr"/>
            <a:r>
              <a:rPr lang="nl-NL" sz="1400" b="1">
                <a:solidFill>
                  <a:schemeClr val="bg1"/>
                </a:solidFill>
              </a:rPr>
              <a:t>Kern</a:t>
            </a:r>
          </a:p>
          <a:p>
            <a:pPr algn="ctr"/>
            <a:r>
              <a:rPr lang="nl-NL" sz="1400" b="1">
                <a:solidFill>
                  <a:schemeClr val="bg1"/>
                </a:solidFill>
              </a:rPr>
              <a:t>kwadranten</a:t>
            </a:r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9198578-ED8F-4427-BCE1-468514A23CBD}"/>
              </a:ext>
            </a:extLst>
          </p:cNvPr>
          <p:cNvSpPr/>
          <p:nvPr/>
        </p:nvSpPr>
        <p:spPr>
          <a:xfrm>
            <a:off x="7019925" y="1152525"/>
            <a:ext cx="1677600" cy="5245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Geen 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791FC3B9-3392-469A-9F27-07A70701C21B}"/>
              </a:ext>
            </a:extLst>
          </p:cNvPr>
          <p:cNvSpPr/>
          <p:nvPr/>
        </p:nvSpPr>
        <p:spPr>
          <a:xfrm>
            <a:off x="9134475" y="1152525"/>
            <a:ext cx="2620800" cy="5245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 fontAlgn="base"/>
            <a:r>
              <a:rPr lang="en-US" b="1" i="0">
                <a:solidFill>
                  <a:schemeClr val="bg1"/>
                </a:solidFill>
                <a:effectLst/>
              </a:rPr>
              <a:t>1. </a:t>
            </a:r>
            <a:r>
              <a:rPr lang="en-US" b="1" i="0" err="1">
                <a:solidFill>
                  <a:schemeClr val="bg1"/>
                </a:solidFill>
                <a:effectLst/>
              </a:rPr>
              <a:t>wederzijdse</a:t>
            </a:r>
            <a:r>
              <a:rPr lang="en-US" b="1" i="0">
                <a:solidFill>
                  <a:schemeClr val="bg1"/>
                </a:solidFill>
                <a:effectLst/>
              </a:rPr>
              <a:t> </a:t>
            </a:r>
          </a:p>
          <a:p>
            <a:pPr algn="ctr" rtl="0" fontAlgn="base"/>
            <a:r>
              <a:rPr lang="en-US" b="1" i="0" err="1">
                <a:solidFill>
                  <a:schemeClr val="bg1"/>
                </a:solidFill>
                <a:effectLst/>
              </a:rPr>
              <a:t>afhankelijkheid</a:t>
            </a:r>
            <a:r>
              <a:rPr lang="en-US" b="1" i="0">
                <a:solidFill>
                  <a:schemeClr val="bg1"/>
                </a:solidFill>
                <a:effectLst/>
              </a:rPr>
              <a:t>​</a:t>
            </a:r>
          </a:p>
          <a:p>
            <a:pPr algn="ctr" rtl="0" fontAlgn="base"/>
            <a:r>
              <a:rPr lang="en-US" b="1" i="0">
                <a:solidFill>
                  <a:srgbClr val="000000"/>
                </a:solidFill>
                <a:effectLst/>
              </a:rPr>
              <a:t>2. </a:t>
            </a:r>
            <a:r>
              <a:rPr lang="en-US" b="1" i="0" err="1">
                <a:solidFill>
                  <a:srgbClr val="000000"/>
                </a:solidFill>
                <a:effectLst/>
              </a:rPr>
              <a:t>individuele</a:t>
            </a:r>
            <a:r>
              <a:rPr lang="en-US" b="1" i="0">
                <a:solidFill>
                  <a:srgbClr val="000000"/>
                </a:solidFill>
                <a:effectLst/>
              </a:rPr>
              <a:t> </a:t>
            </a:r>
          </a:p>
          <a:p>
            <a:pPr algn="ctr" rtl="0" fontAlgn="base"/>
            <a:r>
              <a:rPr lang="en-US" b="1" i="0" err="1">
                <a:solidFill>
                  <a:srgbClr val="000000"/>
                </a:solidFill>
                <a:effectLst/>
              </a:rPr>
              <a:t>aanspreekbaarheid</a:t>
            </a:r>
            <a:r>
              <a:rPr lang="en-US" b="1" i="0">
                <a:solidFill>
                  <a:srgbClr val="000000"/>
                </a:solidFill>
                <a:effectLst/>
              </a:rPr>
              <a:t>​</a:t>
            </a:r>
          </a:p>
          <a:p>
            <a:pPr algn="ctr" rtl="0" fontAlgn="base"/>
            <a:r>
              <a:rPr lang="en-US" b="1" i="0">
                <a:solidFill>
                  <a:srgbClr val="000000"/>
                </a:solidFill>
                <a:effectLst/>
              </a:rPr>
              <a:t>3. </a:t>
            </a:r>
            <a:r>
              <a:rPr lang="en-US" b="1" i="0" err="1">
                <a:solidFill>
                  <a:srgbClr val="000000"/>
                </a:solidFill>
                <a:effectLst/>
              </a:rPr>
              <a:t>directe</a:t>
            </a:r>
            <a:r>
              <a:rPr lang="en-US" b="1" i="0">
                <a:solidFill>
                  <a:srgbClr val="000000"/>
                </a:solidFill>
                <a:effectLst/>
              </a:rPr>
              <a:t> </a:t>
            </a:r>
            <a:r>
              <a:rPr lang="en-US" b="1" i="0" err="1">
                <a:solidFill>
                  <a:srgbClr val="000000"/>
                </a:solidFill>
                <a:effectLst/>
              </a:rPr>
              <a:t>interactie</a:t>
            </a:r>
            <a:r>
              <a:rPr lang="en-US" b="1" i="0">
                <a:solidFill>
                  <a:srgbClr val="000000"/>
                </a:solidFill>
                <a:effectLst/>
              </a:rPr>
              <a:t>​</a:t>
            </a:r>
          </a:p>
          <a:p>
            <a:pPr algn="ctr" rtl="0" fontAlgn="base"/>
            <a:r>
              <a:rPr lang="en-US" b="1" i="0">
                <a:solidFill>
                  <a:srgbClr val="000000"/>
                </a:solidFill>
                <a:effectLst/>
              </a:rPr>
              <a:t>4. </a:t>
            </a:r>
            <a:r>
              <a:rPr lang="en-US" b="1" i="0" err="1">
                <a:solidFill>
                  <a:srgbClr val="000000"/>
                </a:solidFill>
                <a:effectLst/>
              </a:rPr>
              <a:t>ontwikkeling</a:t>
            </a:r>
            <a:r>
              <a:rPr lang="en-US" b="1" i="0">
                <a:solidFill>
                  <a:srgbClr val="000000"/>
                </a:solidFill>
                <a:effectLst/>
              </a:rPr>
              <a:t> van </a:t>
            </a:r>
          </a:p>
          <a:p>
            <a:pPr algn="ctr" rtl="0" fontAlgn="base"/>
            <a:r>
              <a:rPr lang="en-US" b="1" i="0" err="1">
                <a:solidFill>
                  <a:srgbClr val="000000"/>
                </a:solidFill>
                <a:effectLst/>
              </a:rPr>
              <a:t>sociale</a:t>
            </a:r>
            <a:r>
              <a:rPr lang="en-US" b="1" i="0">
                <a:solidFill>
                  <a:srgbClr val="000000"/>
                </a:solidFill>
                <a:effectLst/>
              </a:rPr>
              <a:t> </a:t>
            </a:r>
          </a:p>
          <a:p>
            <a:pPr algn="ctr" rtl="0" fontAlgn="base"/>
            <a:r>
              <a:rPr lang="en-US" b="1" i="0" err="1">
                <a:solidFill>
                  <a:srgbClr val="000000"/>
                </a:solidFill>
                <a:effectLst/>
              </a:rPr>
              <a:t>vaardigheden</a:t>
            </a:r>
            <a:r>
              <a:rPr lang="en-US" b="1" i="0">
                <a:solidFill>
                  <a:srgbClr val="000000"/>
                </a:solidFill>
                <a:effectLst/>
              </a:rPr>
              <a:t>​</a:t>
            </a:r>
          </a:p>
          <a:p>
            <a:pPr algn="ctr" rtl="0" fontAlgn="base"/>
            <a:r>
              <a:rPr lang="en-US" b="1" i="0">
                <a:solidFill>
                  <a:srgbClr val="000000"/>
                </a:solidFill>
                <a:effectLst/>
              </a:rPr>
              <a:t>5. </a:t>
            </a:r>
            <a:r>
              <a:rPr lang="en-US" b="1" i="0" err="1">
                <a:solidFill>
                  <a:srgbClr val="000000"/>
                </a:solidFill>
                <a:effectLst/>
              </a:rPr>
              <a:t>aandacht</a:t>
            </a:r>
            <a:r>
              <a:rPr lang="en-US" b="1" i="0">
                <a:solidFill>
                  <a:srgbClr val="000000"/>
                </a:solidFill>
                <a:effectLst/>
              </a:rPr>
              <a:t> </a:t>
            </a:r>
            <a:r>
              <a:rPr lang="en-US" b="1" i="0" err="1">
                <a:solidFill>
                  <a:srgbClr val="000000"/>
                </a:solidFill>
                <a:effectLst/>
              </a:rPr>
              <a:t>voor</a:t>
            </a:r>
            <a:r>
              <a:rPr lang="en-US" b="1" i="0">
                <a:solidFill>
                  <a:srgbClr val="000000"/>
                </a:solidFill>
                <a:effectLst/>
              </a:rPr>
              <a:t> het </a:t>
            </a:r>
            <a:r>
              <a:rPr lang="en-US" b="1" i="0" err="1">
                <a:solidFill>
                  <a:srgbClr val="000000"/>
                </a:solidFill>
                <a:effectLst/>
              </a:rPr>
              <a:t>groepsproces</a:t>
            </a:r>
            <a:endParaRPr lang="en-US" b="1" i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754747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529">
        <p159:morph option="byObject"/>
      </p:transition>
    </mc:Choice>
    <mc:Fallback>
      <p:transition spd="slow" advTm="1529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A512628-5E0C-45BB-8DDF-72A711F21775}"/>
              </a:ext>
            </a:extLst>
          </p:cNvPr>
          <p:cNvSpPr txBox="1"/>
          <p:nvPr/>
        </p:nvSpPr>
        <p:spPr>
          <a:xfrm>
            <a:off x="4691062" y="2238375"/>
            <a:ext cx="30194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b="1"/>
              <a:t>Les 3</a:t>
            </a:r>
          </a:p>
        </p:txBody>
      </p:sp>
    </p:spTree>
    <p:extLst>
      <p:ext uri="{BB962C8B-B14F-4D97-AF65-F5344CB8AC3E}">
        <p14:creationId xmlns:p14="http://schemas.microsoft.com/office/powerpoint/2010/main" val="921209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11"/>
    </mc:Choice>
    <mc:Fallback>
      <p:transition spd="slow" advTm="341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A512628-5E0C-45BB-8DDF-72A711F21775}"/>
              </a:ext>
            </a:extLst>
          </p:cNvPr>
          <p:cNvSpPr txBox="1"/>
          <p:nvPr/>
        </p:nvSpPr>
        <p:spPr>
          <a:xfrm>
            <a:off x="4852987" y="123825"/>
            <a:ext cx="3019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/>
              <a:t>Les 3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671F1FA1-5C6E-4DB4-8381-10646A400B02}"/>
              </a:ext>
            </a:extLst>
          </p:cNvPr>
          <p:cNvSpPr/>
          <p:nvPr/>
        </p:nvSpPr>
        <p:spPr>
          <a:xfrm>
            <a:off x="393864" y="893266"/>
            <a:ext cx="1677600" cy="5245200"/>
          </a:xfrm>
          <a:prstGeom prst="rect">
            <a:avLst/>
          </a:prstGeom>
          <a:solidFill>
            <a:srgbClr val="FB79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Sollicitatie </a:t>
            </a:r>
          </a:p>
          <a:p>
            <a:pPr algn="ctr"/>
            <a:r>
              <a:rPr lang="nl-NL" b="1">
                <a:solidFill>
                  <a:schemeClr val="bg1"/>
                </a:solidFill>
              </a:rPr>
              <a:t>procedure </a:t>
            </a:r>
          </a:p>
        </p:txBody>
      </p:sp>
    </p:spTree>
    <p:extLst>
      <p:ext uri="{BB962C8B-B14F-4D97-AF65-F5344CB8AC3E}">
        <p14:creationId xmlns:p14="http://schemas.microsoft.com/office/powerpoint/2010/main" val="23669539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542">
        <p159:morph option="byObject"/>
      </p:transition>
    </mc:Choice>
    <mc:Fallback>
      <p:transition spd="slow" advTm="1542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A512628-5E0C-45BB-8DDF-72A711F21775}"/>
              </a:ext>
            </a:extLst>
          </p:cNvPr>
          <p:cNvSpPr txBox="1"/>
          <p:nvPr/>
        </p:nvSpPr>
        <p:spPr>
          <a:xfrm>
            <a:off x="4852987" y="123825"/>
            <a:ext cx="3019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/>
              <a:t>Les 3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671F1FA1-5C6E-4DB4-8381-10646A400B02}"/>
              </a:ext>
            </a:extLst>
          </p:cNvPr>
          <p:cNvSpPr/>
          <p:nvPr/>
        </p:nvSpPr>
        <p:spPr>
          <a:xfrm>
            <a:off x="393864" y="893266"/>
            <a:ext cx="1677600" cy="5245200"/>
          </a:xfrm>
          <a:prstGeom prst="rect">
            <a:avLst/>
          </a:prstGeom>
          <a:solidFill>
            <a:srgbClr val="FB79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Sollicitatie </a:t>
            </a:r>
          </a:p>
          <a:p>
            <a:pPr algn="ctr"/>
            <a:r>
              <a:rPr lang="nl-NL" b="1">
                <a:solidFill>
                  <a:schemeClr val="bg1"/>
                </a:solidFill>
              </a:rPr>
              <a:t>procedure 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17C056D3-541F-1D8F-5D21-60B750CD7765}"/>
              </a:ext>
            </a:extLst>
          </p:cNvPr>
          <p:cNvSpPr/>
          <p:nvPr/>
        </p:nvSpPr>
        <p:spPr>
          <a:xfrm>
            <a:off x="2611989" y="893266"/>
            <a:ext cx="1677600" cy="5245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b="1" dirty="0">
                <a:solidFill>
                  <a:schemeClr val="bg1"/>
                </a:solidFill>
                <a:ea typeface="+mn-lt"/>
                <a:cs typeface="+mn-lt"/>
              </a:rPr>
              <a:t>CV &amp; sollicitatie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nl-NL" b="1" dirty="0">
                <a:solidFill>
                  <a:schemeClr val="bg1"/>
                </a:solidFill>
                <a:ea typeface="+mn-lt"/>
                <a:cs typeface="+mn-lt"/>
              </a:rPr>
              <a:t>brief maken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endParaRPr lang="nl-NL">
              <a:ea typeface="+mn-lt"/>
              <a:cs typeface="+mn-lt"/>
            </a:endParaRPr>
          </a:p>
          <a:p>
            <a:pPr algn="ctr"/>
            <a:r>
              <a:rPr lang="nl-NL" sz="1400" b="1" dirty="0">
                <a:solidFill>
                  <a:schemeClr val="bg1"/>
                </a:solidFill>
                <a:ea typeface="+mn-lt"/>
                <a:cs typeface="+mn-lt"/>
              </a:rPr>
              <a:t>Werkvorm: </a:t>
            </a:r>
            <a:endParaRPr lang="en-US" sz="1400" dirty="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nl-NL" sz="1400" b="1" dirty="0">
                <a:solidFill>
                  <a:schemeClr val="bg1"/>
                </a:solidFill>
                <a:ea typeface="+mn-lt"/>
                <a:cs typeface="+mn-lt"/>
              </a:rPr>
              <a:t>Opdrachtvorm</a:t>
            </a:r>
            <a:endParaRPr lang="nl-NL" sz="1400" dirty="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endParaRPr lang="nl-NL" sz="1400">
              <a:ea typeface="+mn-lt"/>
              <a:cs typeface="+mn-lt"/>
            </a:endParaRPr>
          </a:p>
          <a:p>
            <a:pPr algn="ctr"/>
            <a:endParaRPr lang="nl-NL">
              <a:ea typeface="+mn-lt"/>
              <a:cs typeface="+mn-lt"/>
            </a:endParaRPr>
          </a:p>
          <a:p>
            <a:pPr algn="ctr"/>
            <a:r>
              <a:rPr lang="nl-NL" b="1" dirty="0">
                <a:solidFill>
                  <a:schemeClr val="bg1"/>
                </a:solidFill>
                <a:ea typeface="+mn-lt"/>
                <a:cs typeface="+mn-lt"/>
              </a:rPr>
              <a:t>Voor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nl-NL" b="1" dirty="0">
                <a:solidFill>
                  <a:schemeClr val="bg1"/>
                </a:solidFill>
                <a:ea typeface="+mn-lt"/>
                <a:cs typeface="+mn-lt"/>
              </a:rPr>
              <a:t>bereiding 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nl-NL" b="1" dirty="0">
                <a:solidFill>
                  <a:schemeClr val="bg1"/>
                </a:solidFill>
                <a:ea typeface="+mn-lt"/>
                <a:cs typeface="+mn-lt"/>
              </a:rPr>
              <a:t>stagebezoek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br>
              <a:rPr lang="en-US" dirty="0">
                <a:ea typeface="+mn-lt"/>
                <a:cs typeface="+mn-lt"/>
              </a:rPr>
            </a:br>
            <a:r>
              <a:rPr lang="nl-NL" sz="1400" b="1" dirty="0">
                <a:solidFill>
                  <a:schemeClr val="bg1"/>
                </a:solidFill>
                <a:ea typeface="+mn-lt"/>
                <a:cs typeface="+mn-lt"/>
              </a:rPr>
              <a:t>Werkvorm:</a:t>
            </a:r>
            <a:endParaRPr lang="en-US" sz="1400" dirty="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nl-NL" sz="1400" b="1" dirty="0">
                <a:solidFill>
                  <a:schemeClr val="bg1"/>
                </a:solidFill>
                <a:ea typeface="+mn-lt"/>
                <a:cs typeface="+mn-lt"/>
              </a:rPr>
              <a:t>Discussievorm</a:t>
            </a:r>
          </a:p>
          <a:p>
            <a:pPr algn="ctr"/>
            <a:r>
              <a:rPr lang="nl-NL" sz="1400" b="1" dirty="0">
                <a:solidFill>
                  <a:schemeClr val="bg1"/>
                </a:solidFill>
                <a:ea typeface="+mn-lt"/>
                <a:cs typeface="+mn-lt"/>
              </a:rPr>
              <a:t>(</a:t>
            </a:r>
            <a:r>
              <a:rPr lang="nl-NL" sz="1400" b="1" dirty="0" err="1">
                <a:solidFill>
                  <a:schemeClr val="bg1"/>
                </a:solidFill>
                <a:ea typeface="+mn-lt"/>
                <a:cs typeface="+mn-lt"/>
              </a:rPr>
              <a:t>Stillewand</a:t>
            </a:r>
            <a:endParaRPr lang="en-US" sz="1400" dirty="0" err="1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nl-NL" sz="1400" b="1" dirty="0">
                <a:solidFill>
                  <a:schemeClr val="bg1"/>
                </a:solidFill>
                <a:ea typeface="+mn-lt"/>
                <a:cs typeface="+mn-lt"/>
              </a:rPr>
              <a:t>Discussie) </a:t>
            </a:r>
            <a:endParaRPr lang="nl-NL" sz="1400" dirty="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endParaRPr lang="nl-NL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1442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595">
        <p159:morph option="byObject"/>
      </p:transition>
    </mc:Choice>
    <mc:Fallback>
      <p:transition spd="slow" advTm="1595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A512628-5E0C-45BB-8DDF-72A711F21775}"/>
              </a:ext>
            </a:extLst>
          </p:cNvPr>
          <p:cNvSpPr txBox="1"/>
          <p:nvPr/>
        </p:nvSpPr>
        <p:spPr>
          <a:xfrm>
            <a:off x="4852987" y="123825"/>
            <a:ext cx="3019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/>
              <a:t>Les 3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671F1FA1-5C6E-4DB4-8381-10646A400B02}"/>
              </a:ext>
            </a:extLst>
          </p:cNvPr>
          <p:cNvSpPr/>
          <p:nvPr/>
        </p:nvSpPr>
        <p:spPr>
          <a:xfrm>
            <a:off x="393864" y="893266"/>
            <a:ext cx="1677600" cy="5245200"/>
          </a:xfrm>
          <a:prstGeom prst="rect">
            <a:avLst/>
          </a:prstGeom>
          <a:solidFill>
            <a:srgbClr val="FB79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Sollicitatie </a:t>
            </a:r>
          </a:p>
          <a:p>
            <a:pPr algn="ctr"/>
            <a:r>
              <a:rPr lang="nl-NL" b="1">
                <a:solidFill>
                  <a:schemeClr val="bg1"/>
                </a:solidFill>
              </a:rPr>
              <a:t>procedure 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C4FB817-56D1-2B6A-CD10-B6B3F69F8C23}"/>
              </a:ext>
            </a:extLst>
          </p:cNvPr>
          <p:cNvSpPr/>
          <p:nvPr/>
        </p:nvSpPr>
        <p:spPr>
          <a:xfrm>
            <a:off x="2611989" y="893266"/>
            <a:ext cx="1677600" cy="5245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b="1" dirty="0">
                <a:solidFill>
                  <a:schemeClr val="bg1"/>
                </a:solidFill>
                <a:ea typeface="+mn-lt"/>
                <a:cs typeface="+mn-lt"/>
              </a:rPr>
              <a:t>CV &amp; sollicitatie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nl-NL" b="1" dirty="0">
                <a:solidFill>
                  <a:schemeClr val="bg1"/>
                </a:solidFill>
                <a:ea typeface="+mn-lt"/>
                <a:cs typeface="+mn-lt"/>
              </a:rPr>
              <a:t>brief maken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endParaRPr lang="nl-NL">
              <a:ea typeface="+mn-lt"/>
              <a:cs typeface="+mn-lt"/>
            </a:endParaRPr>
          </a:p>
          <a:p>
            <a:pPr algn="ctr"/>
            <a:r>
              <a:rPr lang="nl-NL" sz="1400" b="1" dirty="0">
                <a:solidFill>
                  <a:schemeClr val="bg1"/>
                </a:solidFill>
                <a:ea typeface="+mn-lt"/>
                <a:cs typeface="+mn-lt"/>
              </a:rPr>
              <a:t>Werkvorm: </a:t>
            </a:r>
            <a:endParaRPr lang="en-US" sz="1400" dirty="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nl-NL" sz="1400" b="1" dirty="0">
                <a:solidFill>
                  <a:schemeClr val="bg1"/>
                </a:solidFill>
                <a:ea typeface="+mn-lt"/>
                <a:cs typeface="+mn-lt"/>
              </a:rPr>
              <a:t>Opdrachtvorm</a:t>
            </a:r>
            <a:endParaRPr lang="nl-NL" sz="1400" dirty="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endParaRPr lang="nl-NL" sz="1400">
              <a:ea typeface="+mn-lt"/>
              <a:cs typeface="+mn-lt"/>
            </a:endParaRPr>
          </a:p>
          <a:p>
            <a:pPr algn="ctr"/>
            <a:endParaRPr lang="nl-NL">
              <a:ea typeface="+mn-lt"/>
              <a:cs typeface="+mn-lt"/>
            </a:endParaRPr>
          </a:p>
          <a:p>
            <a:pPr algn="ctr"/>
            <a:r>
              <a:rPr lang="nl-NL" b="1" dirty="0">
                <a:solidFill>
                  <a:schemeClr val="bg1"/>
                </a:solidFill>
                <a:ea typeface="+mn-lt"/>
                <a:cs typeface="+mn-lt"/>
              </a:rPr>
              <a:t>Voor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nl-NL" b="1" dirty="0">
                <a:solidFill>
                  <a:schemeClr val="bg1"/>
                </a:solidFill>
                <a:ea typeface="+mn-lt"/>
                <a:cs typeface="+mn-lt"/>
              </a:rPr>
              <a:t>bereiding 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nl-NL" b="1" dirty="0">
                <a:solidFill>
                  <a:schemeClr val="bg1"/>
                </a:solidFill>
                <a:ea typeface="+mn-lt"/>
                <a:cs typeface="+mn-lt"/>
              </a:rPr>
              <a:t>stagebezoek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br>
              <a:rPr lang="en-US" dirty="0">
                <a:ea typeface="+mn-lt"/>
                <a:cs typeface="+mn-lt"/>
              </a:rPr>
            </a:br>
            <a:r>
              <a:rPr lang="nl-NL" sz="1400" b="1" dirty="0">
                <a:solidFill>
                  <a:schemeClr val="bg1"/>
                </a:solidFill>
                <a:ea typeface="+mn-lt"/>
                <a:cs typeface="+mn-lt"/>
              </a:rPr>
              <a:t>Werkvorm:</a:t>
            </a:r>
            <a:endParaRPr lang="en-US" sz="1400" dirty="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nl-NL" sz="1400" b="1" dirty="0">
                <a:solidFill>
                  <a:schemeClr val="bg1"/>
                </a:solidFill>
                <a:ea typeface="+mn-lt"/>
                <a:cs typeface="+mn-lt"/>
              </a:rPr>
              <a:t>Discussievorm</a:t>
            </a:r>
          </a:p>
          <a:p>
            <a:pPr algn="ctr"/>
            <a:r>
              <a:rPr lang="nl-NL" sz="1400" b="1" dirty="0">
                <a:solidFill>
                  <a:schemeClr val="bg1"/>
                </a:solidFill>
                <a:ea typeface="+mn-lt"/>
                <a:cs typeface="+mn-lt"/>
              </a:rPr>
              <a:t>(</a:t>
            </a:r>
            <a:r>
              <a:rPr lang="nl-NL" sz="1400" b="1" dirty="0" err="1">
                <a:solidFill>
                  <a:schemeClr val="bg1"/>
                </a:solidFill>
                <a:ea typeface="+mn-lt"/>
                <a:cs typeface="+mn-lt"/>
              </a:rPr>
              <a:t>Stillewand</a:t>
            </a:r>
            <a:endParaRPr lang="en-US" sz="1400" dirty="0" err="1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nl-NL" sz="1400" b="1" dirty="0">
                <a:solidFill>
                  <a:schemeClr val="bg1"/>
                </a:solidFill>
                <a:ea typeface="+mn-lt"/>
                <a:cs typeface="+mn-lt"/>
              </a:rPr>
              <a:t>Discussie) </a:t>
            </a:r>
            <a:endParaRPr lang="nl-NL" sz="1400" dirty="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endParaRPr lang="nl-NL" sz="1400" b="1">
              <a:solidFill>
                <a:schemeClr val="bg1"/>
              </a:solidFill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C2B3B2E0-4D9C-C14C-A33C-81CCCF2614DA}"/>
              </a:ext>
            </a:extLst>
          </p:cNvPr>
          <p:cNvSpPr/>
          <p:nvPr/>
        </p:nvSpPr>
        <p:spPr>
          <a:xfrm>
            <a:off x="4804763" y="893266"/>
            <a:ext cx="1677600" cy="5245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fontAlgn="base"/>
            <a:r>
              <a:rPr lang="nl-NL" b="1" dirty="0">
                <a:solidFill>
                  <a:srgbClr val="000000"/>
                </a:solidFill>
              </a:rPr>
              <a:t>Sollicitatie</a:t>
            </a:r>
            <a:endParaRPr lang="nl-NL" dirty="0"/>
          </a:p>
          <a:p>
            <a:pPr algn="ctr"/>
            <a:r>
              <a:rPr lang="nl-NL" b="1" dirty="0">
                <a:solidFill>
                  <a:srgbClr val="000000"/>
                </a:solidFill>
              </a:rPr>
              <a:t>gesprek voeren</a:t>
            </a:r>
            <a:endParaRPr lang="nl-NL"/>
          </a:p>
          <a:p>
            <a:pPr algn="ctr" rtl="0" fontAlgn="base"/>
            <a:r>
              <a:rPr lang="en-US" b="1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ctr" fontAlgn="base"/>
            <a:r>
              <a:rPr lang="nl-NL" sz="1400" b="1" dirty="0">
                <a:solidFill>
                  <a:srgbClr val="000000"/>
                </a:solidFill>
              </a:rPr>
              <a:t>Werkvorm</a:t>
            </a:r>
            <a:r>
              <a:rPr lang="nl-NL" sz="1400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nl-NL" sz="1400" b="1" dirty="0">
                <a:solidFill>
                  <a:srgbClr val="000000"/>
                </a:solidFill>
              </a:rPr>
              <a:t> </a:t>
            </a:r>
          </a:p>
          <a:p>
            <a:pPr algn="ctr"/>
            <a:r>
              <a:rPr lang="nl-NL" sz="1400" b="1" dirty="0">
                <a:solidFill>
                  <a:srgbClr val="000000"/>
                </a:solidFill>
              </a:rPr>
              <a:t>Spelvorm</a:t>
            </a:r>
          </a:p>
          <a:p>
            <a:pPr algn="ctr"/>
            <a:r>
              <a:rPr lang="nl-NL" sz="1400" b="1" dirty="0">
                <a:solidFill>
                  <a:srgbClr val="000000"/>
                </a:solidFill>
              </a:rPr>
              <a:t>(Rollenspel)</a:t>
            </a:r>
          </a:p>
          <a:p>
            <a:pPr algn="ctr"/>
            <a:endParaRPr lang="nl-NL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9043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559">
        <p159:morph option="byObject"/>
      </p:transition>
    </mc:Choice>
    <mc:Fallback>
      <p:transition spd="slow" advTm="1559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A512628-5E0C-45BB-8DDF-72A711F21775}"/>
              </a:ext>
            </a:extLst>
          </p:cNvPr>
          <p:cNvSpPr txBox="1"/>
          <p:nvPr/>
        </p:nvSpPr>
        <p:spPr>
          <a:xfrm>
            <a:off x="4852987" y="123825"/>
            <a:ext cx="3019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/>
              <a:t>Les 3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671F1FA1-5C6E-4DB4-8381-10646A400B02}"/>
              </a:ext>
            </a:extLst>
          </p:cNvPr>
          <p:cNvSpPr/>
          <p:nvPr/>
        </p:nvSpPr>
        <p:spPr>
          <a:xfrm>
            <a:off x="393864" y="893266"/>
            <a:ext cx="1677600" cy="5245200"/>
          </a:xfrm>
          <a:prstGeom prst="rect">
            <a:avLst/>
          </a:prstGeom>
          <a:solidFill>
            <a:srgbClr val="FB79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Sollicitatie </a:t>
            </a:r>
          </a:p>
          <a:p>
            <a:pPr algn="ctr"/>
            <a:r>
              <a:rPr lang="nl-NL" b="1">
                <a:solidFill>
                  <a:schemeClr val="bg1"/>
                </a:solidFill>
              </a:rPr>
              <a:t>procedure 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EBE508F9-4267-1884-5E83-3AF19C948288}"/>
              </a:ext>
            </a:extLst>
          </p:cNvPr>
          <p:cNvSpPr/>
          <p:nvPr/>
        </p:nvSpPr>
        <p:spPr>
          <a:xfrm>
            <a:off x="2611989" y="893266"/>
            <a:ext cx="1677600" cy="5245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b="1" dirty="0">
                <a:solidFill>
                  <a:schemeClr val="bg1"/>
                </a:solidFill>
                <a:ea typeface="+mn-lt"/>
                <a:cs typeface="+mn-lt"/>
              </a:rPr>
              <a:t>CV &amp; sollicitatie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nl-NL" b="1" dirty="0">
                <a:solidFill>
                  <a:schemeClr val="bg1"/>
                </a:solidFill>
                <a:ea typeface="+mn-lt"/>
                <a:cs typeface="+mn-lt"/>
              </a:rPr>
              <a:t>brief maken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endParaRPr lang="nl-NL">
              <a:ea typeface="+mn-lt"/>
              <a:cs typeface="+mn-lt"/>
            </a:endParaRPr>
          </a:p>
          <a:p>
            <a:pPr algn="ctr"/>
            <a:r>
              <a:rPr lang="nl-NL" sz="1400" b="1" dirty="0">
                <a:solidFill>
                  <a:schemeClr val="bg1"/>
                </a:solidFill>
                <a:ea typeface="+mn-lt"/>
                <a:cs typeface="+mn-lt"/>
              </a:rPr>
              <a:t>Werkvorm: </a:t>
            </a:r>
            <a:endParaRPr lang="en-US" sz="1400" dirty="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nl-NL" sz="1400" b="1" dirty="0">
                <a:solidFill>
                  <a:schemeClr val="bg1"/>
                </a:solidFill>
                <a:ea typeface="+mn-lt"/>
                <a:cs typeface="+mn-lt"/>
              </a:rPr>
              <a:t>Opdrachtvorm</a:t>
            </a:r>
            <a:endParaRPr lang="nl-NL" sz="1400" dirty="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endParaRPr lang="nl-NL" sz="1400">
              <a:ea typeface="+mn-lt"/>
              <a:cs typeface="+mn-lt"/>
            </a:endParaRPr>
          </a:p>
          <a:p>
            <a:pPr algn="ctr"/>
            <a:endParaRPr lang="nl-NL">
              <a:ea typeface="+mn-lt"/>
              <a:cs typeface="+mn-lt"/>
            </a:endParaRPr>
          </a:p>
          <a:p>
            <a:pPr algn="ctr"/>
            <a:r>
              <a:rPr lang="nl-NL" b="1" dirty="0">
                <a:solidFill>
                  <a:schemeClr val="bg1"/>
                </a:solidFill>
                <a:ea typeface="+mn-lt"/>
                <a:cs typeface="+mn-lt"/>
              </a:rPr>
              <a:t>Voor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nl-NL" b="1" dirty="0">
                <a:solidFill>
                  <a:schemeClr val="bg1"/>
                </a:solidFill>
                <a:ea typeface="+mn-lt"/>
                <a:cs typeface="+mn-lt"/>
              </a:rPr>
              <a:t>bereiding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nl-NL" b="1" dirty="0">
                <a:solidFill>
                  <a:schemeClr val="bg1"/>
                </a:solidFill>
                <a:ea typeface="+mn-lt"/>
                <a:cs typeface="+mn-lt"/>
              </a:rPr>
              <a:t>stagebezoek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br>
              <a:rPr lang="en-US" dirty="0">
                <a:ea typeface="+mn-lt"/>
                <a:cs typeface="+mn-lt"/>
              </a:rPr>
            </a:br>
            <a:r>
              <a:rPr lang="nl-NL" sz="1400" b="1" dirty="0">
                <a:solidFill>
                  <a:schemeClr val="bg1"/>
                </a:solidFill>
                <a:ea typeface="+mn-lt"/>
                <a:cs typeface="+mn-lt"/>
              </a:rPr>
              <a:t>Werkvorm:</a:t>
            </a:r>
            <a:endParaRPr lang="en-US" sz="1400" dirty="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nl-NL" sz="1400" b="1" dirty="0">
                <a:solidFill>
                  <a:schemeClr val="bg1"/>
                </a:solidFill>
                <a:ea typeface="+mn-lt"/>
                <a:cs typeface="+mn-lt"/>
              </a:rPr>
              <a:t>Discussievorm</a:t>
            </a:r>
          </a:p>
          <a:p>
            <a:pPr algn="ctr"/>
            <a:r>
              <a:rPr lang="nl-NL" sz="1400" b="1" dirty="0">
                <a:solidFill>
                  <a:schemeClr val="bg1"/>
                </a:solidFill>
                <a:ea typeface="+mn-lt"/>
                <a:cs typeface="+mn-lt"/>
              </a:rPr>
              <a:t>(</a:t>
            </a:r>
            <a:r>
              <a:rPr lang="nl-NL" sz="1400" b="1" dirty="0" err="1">
                <a:solidFill>
                  <a:schemeClr val="bg1"/>
                </a:solidFill>
                <a:ea typeface="+mn-lt"/>
                <a:cs typeface="+mn-lt"/>
              </a:rPr>
              <a:t>Stillewand</a:t>
            </a:r>
            <a:endParaRPr lang="en-US" sz="1400" dirty="0" err="1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nl-NL" sz="1400" b="1" dirty="0">
                <a:solidFill>
                  <a:schemeClr val="bg1"/>
                </a:solidFill>
                <a:ea typeface="+mn-lt"/>
                <a:cs typeface="+mn-lt"/>
              </a:rPr>
              <a:t>Discussie) </a:t>
            </a:r>
            <a:endParaRPr lang="nl-NL" sz="1400" dirty="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endParaRPr lang="nl-NL" sz="1400" b="1">
              <a:solidFill>
                <a:schemeClr val="bg1"/>
              </a:solidFill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025C66C-3D94-00EB-7DAD-73998C65ED01}"/>
              </a:ext>
            </a:extLst>
          </p:cNvPr>
          <p:cNvSpPr/>
          <p:nvPr/>
        </p:nvSpPr>
        <p:spPr>
          <a:xfrm>
            <a:off x="4804763" y="893266"/>
            <a:ext cx="1677600" cy="5245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fontAlgn="base"/>
            <a:r>
              <a:rPr lang="nl-NL" b="1" dirty="0">
                <a:solidFill>
                  <a:srgbClr val="000000"/>
                </a:solidFill>
              </a:rPr>
              <a:t>Sollicitatie</a:t>
            </a:r>
            <a:endParaRPr lang="nl-NL" dirty="0"/>
          </a:p>
          <a:p>
            <a:pPr algn="ctr"/>
            <a:r>
              <a:rPr lang="nl-NL" b="1" dirty="0">
                <a:solidFill>
                  <a:srgbClr val="000000"/>
                </a:solidFill>
              </a:rPr>
              <a:t>gesprek voeren</a:t>
            </a:r>
            <a:endParaRPr lang="nl-NL"/>
          </a:p>
          <a:p>
            <a:pPr algn="ctr" rtl="0" fontAlgn="base"/>
            <a:r>
              <a:rPr lang="en-US" b="1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ctr" fontAlgn="base"/>
            <a:r>
              <a:rPr lang="nl-NL" sz="1400" b="1" dirty="0">
                <a:solidFill>
                  <a:srgbClr val="000000"/>
                </a:solidFill>
              </a:rPr>
              <a:t>Werkvorm</a:t>
            </a:r>
            <a:r>
              <a:rPr lang="nl-NL" sz="1400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nl-NL" sz="1400" b="1" dirty="0">
                <a:solidFill>
                  <a:srgbClr val="000000"/>
                </a:solidFill>
              </a:rPr>
              <a:t> </a:t>
            </a:r>
          </a:p>
          <a:p>
            <a:pPr algn="ctr"/>
            <a:r>
              <a:rPr lang="nl-NL" sz="1400" b="1" dirty="0">
                <a:solidFill>
                  <a:srgbClr val="000000"/>
                </a:solidFill>
              </a:rPr>
              <a:t>Spelvorm</a:t>
            </a:r>
          </a:p>
          <a:p>
            <a:pPr algn="ctr"/>
            <a:r>
              <a:rPr lang="nl-NL" sz="1400" b="1" dirty="0">
                <a:solidFill>
                  <a:srgbClr val="000000"/>
                </a:solidFill>
              </a:rPr>
              <a:t>(Rollenspel)</a:t>
            </a:r>
          </a:p>
          <a:p>
            <a:pPr algn="ctr"/>
            <a:endParaRPr lang="nl-NL" sz="1400" b="1" dirty="0">
              <a:solidFill>
                <a:srgbClr val="000000"/>
              </a:solidFill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0CB88CA-0A01-9854-E1D0-E4A39BB87498}"/>
              </a:ext>
            </a:extLst>
          </p:cNvPr>
          <p:cNvSpPr/>
          <p:nvPr/>
        </p:nvSpPr>
        <p:spPr>
          <a:xfrm>
            <a:off x="7022888" y="893266"/>
            <a:ext cx="1677600" cy="5245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fontAlgn="base"/>
            <a:r>
              <a:rPr lang="nl-NL" b="1" dirty="0">
                <a:solidFill>
                  <a:srgbClr val="000000"/>
                </a:solidFill>
              </a:rPr>
              <a:t>Feedback </a:t>
            </a:r>
            <a:endParaRPr lang="nl-NL" dirty="0"/>
          </a:p>
          <a:p>
            <a:pPr algn="ctr"/>
            <a:r>
              <a:rPr lang="nl-NL" b="1" dirty="0">
                <a:solidFill>
                  <a:srgbClr val="000000"/>
                </a:solidFill>
              </a:rPr>
              <a:t>&amp; </a:t>
            </a:r>
            <a:endParaRPr lang="nl-NL" dirty="0">
              <a:solidFill>
                <a:srgbClr val="FFFFFF"/>
              </a:solidFill>
            </a:endParaRPr>
          </a:p>
          <a:p>
            <a:pPr algn="ctr"/>
            <a:r>
              <a:rPr lang="nl-NL" b="1" dirty="0">
                <a:solidFill>
                  <a:srgbClr val="000000"/>
                </a:solidFill>
              </a:rPr>
              <a:t>Evaluatie</a:t>
            </a:r>
            <a:endParaRPr lang="nl-NL" dirty="0"/>
          </a:p>
          <a:p>
            <a:pPr algn="ctr"/>
            <a:endParaRPr lang="nl-NL" b="1" dirty="0">
              <a:solidFill>
                <a:srgbClr val="000000"/>
              </a:solidFill>
              <a:latin typeface="Century Gothic"/>
              <a:cs typeface="Calibri"/>
            </a:endParaRPr>
          </a:p>
          <a:p>
            <a:pPr algn="ctr"/>
            <a:r>
              <a:rPr lang="nl-NL" sz="1400" b="1" dirty="0">
                <a:solidFill>
                  <a:srgbClr val="000000"/>
                </a:solidFill>
                <a:latin typeface="Century Gothic"/>
                <a:cs typeface="Calibri"/>
              </a:rPr>
              <a:t>Werkvorm:</a:t>
            </a:r>
            <a:endParaRPr lang="nl-NL" sz="1400" b="1" i="0" dirty="0">
              <a:solidFill>
                <a:srgbClr val="000000"/>
              </a:solidFill>
              <a:effectLst/>
              <a:latin typeface="Century Gothic"/>
              <a:cs typeface="Calibri"/>
            </a:endParaRPr>
          </a:p>
          <a:p>
            <a:pPr algn="ctr"/>
            <a:r>
              <a:rPr lang="nl-NL" sz="1400" b="1" dirty="0">
                <a:solidFill>
                  <a:srgbClr val="000000"/>
                </a:solidFill>
                <a:latin typeface="Century Gothic"/>
                <a:cs typeface="Calibri"/>
              </a:rPr>
              <a:t>Kringgesprek</a:t>
            </a:r>
          </a:p>
          <a:p>
            <a:pPr algn="ctr" fontAlgn="base"/>
            <a:endParaRPr lang="nl-NL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04673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435">
        <p159:morph option="byObject"/>
      </p:transition>
    </mc:Choice>
    <mc:Fallback>
      <p:transition spd="slow" advTm="1435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A512628-5E0C-45BB-8DDF-72A711F21775}"/>
              </a:ext>
            </a:extLst>
          </p:cNvPr>
          <p:cNvSpPr txBox="1"/>
          <p:nvPr/>
        </p:nvSpPr>
        <p:spPr>
          <a:xfrm>
            <a:off x="4852987" y="123825"/>
            <a:ext cx="3019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/>
              <a:t>Les 3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671F1FA1-5C6E-4DB4-8381-10646A400B02}"/>
              </a:ext>
            </a:extLst>
          </p:cNvPr>
          <p:cNvSpPr/>
          <p:nvPr/>
        </p:nvSpPr>
        <p:spPr>
          <a:xfrm>
            <a:off x="393864" y="893266"/>
            <a:ext cx="1677600" cy="5245200"/>
          </a:xfrm>
          <a:prstGeom prst="rect">
            <a:avLst/>
          </a:prstGeom>
          <a:solidFill>
            <a:srgbClr val="FB79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Sollicitatie </a:t>
            </a:r>
          </a:p>
          <a:p>
            <a:pPr algn="ctr"/>
            <a:r>
              <a:rPr lang="nl-NL" b="1">
                <a:solidFill>
                  <a:schemeClr val="bg1"/>
                </a:solidFill>
              </a:rPr>
              <a:t>procedure 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8B8C81BA-B64F-44B1-A189-485F999D9FCD}"/>
              </a:ext>
            </a:extLst>
          </p:cNvPr>
          <p:cNvSpPr/>
          <p:nvPr/>
        </p:nvSpPr>
        <p:spPr>
          <a:xfrm>
            <a:off x="2611989" y="893266"/>
            <a:ext cx="1677600" cy="5245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ct val="0"/>
              </a:spcBef>
            </a:pPr>
            <a:r>
              <a:rPr lang="nl-NL" b="1" dirty="0">
                <a:solidFill>
                  <a:schemeClr val="bg1"/>
                </a:solidFill>
                <a:ea typeface="+mn-lt"/>
                <a:cs typeface="+mn-lt"/>
              </a:rPr>
              <a:t>CV &amp; motivatie</a:t>
            </a:r>
            <a:endParaRPr lang="nl-NL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</a:pPr>
            <a:r>
              <a:rPr lang="nl-NL" b="1" dirty="0">
                <a:solidFill>
                  <a:schemeClr val="bg1"/>
                </a:solidFill>
                <a:ea typeface="+mn-lt"/>
                <a:cs typeface="+mn-lt"/>
              </a:rPr>
              <a:t>brief maken</a:t>
            </a:r>
          </a:p>
          <a:p>
            <a:pPr algn="ctr">
              <a:spcBef>
                <a:spcPct val="0"/>
              </a:spcBef>
            </a:pPr>
            <a:endParaRPr lang="nl-NL" b="1" dirty="0">
              <a:solidFill>
                <a:schemeClr val="bg1"/>
              </a:solidFill>
              <a:ea typeface="+mn-lt"/>
              <a:cs typeface="+mn-lt"/>
            </a:endParaRPr>
          </a:p>
          <a:p>
            <a:pPr algn="ctr">
              <a:spcBef>
                <a:spcPct val="0"/>
              </a:spcBef>
            </a:pPr>
            <a:r>
              <a:rPr lang="nl-NL" sz="1400" b="1" dirty="0">
                <a:solidFill>
                  <a:schemeClr val="bg1"/>
                </a:solidFill>
                <a:ea typeface="+mn-lt"/>
                <a:cs typeface="+mn-lt"/>
              </a:rPr>
              <a:t>Werkvorm: </a:t>
            </a:r>
          </a:p>
          <a:p>
            <a:pPr algn="ctr">
              <a:spcBef>
                <a:spcPct val="0"/>
              </a:spcBef>
            </a:pPr>
            <a:r>
              <a:rPr lang="nl-NL" sz="1400" b="1" dirty="0">
                <a:solidFill>
                  <a:schemeClr val="bg1"/>
                </a:solidFill>
                <a:ea typeface="+mn-lt"/>
                <a:cs typeface="+mn-lt"/>
              </a:rPr>
              <a:t>Opdrachtvorm</a:t>
            </a:r>
          </a:p>
          <a:p>
            <a:pPr algn="ctr">
              <a:spcBef>
                <a:spcPct val="0"/>
              </a:spcBef>
            </a:pPr>
            <a:endParaRPr lang="nl-NL" sz="1400" b="1" dirty="0">
              <a:solidFill>
                <a:schemeClr val="bg1"/>
              </a:solidFill>
              <a:ea typeface="+mn-lt"/>
              <a:cs typeface="+mn-lt"/>
            </a:endParaRPr>
          </a:p>
          <a:p>
            <a:pPr algn="ctr">
              <a:spcBef>
                <a:spcPct val="0"/>
              </a:spcBef>
            </a:pPr>
            <a:endParaRPr lang="nl-NL" sz="1400" b="1" dirty="0">
              <a:solidFill>
                <a:schemeClr val="bg1"/>
              </a:solidFill>
              <a:ea typeface="+mn-lt"/>
              <a:cs typeface="+mn-lt"/>
            </a:endParaRPr>
          </a:p>
          <a:p>
            <a:pPr algn="ctr">
              <a:spcBef>
                <a:spcPct val="0"/>
              </a:spcBef>
            </a:pPr>
            <a:r>
              <a:rPr lang="nl-NL" b="1" dirty="0">
                <a:solidFill>
                  <a:schemeClr val="bg1"/>
                </a:solidFill>
                <a:ea typeface="+mn-lt"/>
                <a:cs typeface="+mn-lt"/>
              </a:rPr>
              <a:t>Voor</a:t>
            </a:r>
          </a:p>
          <a:p>
            <a:pPr algn="ctr">
              <a:spcBef>
                <a:spcPct val="0"/>
              </a:spcBef>
            </a:pPr>
            <a:r>
              <a:rPr lang="nl-NL" b="1" dirty="0">
                <a:solidFill>
                  <a:schemeClr val="bg1"/>
                </a:solidFill>
                <a:ea typeface="+mn-lt"/>
                <a:cs typeface="+mn-lt"/>
              </a:rPr>
              <a:t>bereiding </a:t>
            </a:r>
          </a:p>
          <a:p>
            <a:pPr algn="ctr">
              <a:spcBef>
                <a:spcPct val="0"/>
              </a:spcBef>
            </a:pPr>
            <a:r>
              <a:rPr lang="nl-NL" b="1" dirty="0">
                <a:solidFill>
                  <a:schemeClr val="bg1"/>
                </a:solidFill>
                <a:ea typeface="+mn-lt"/>
                <a:cs typeface="+mn-lt"/>
              </a:rPr>
              <a:t>stagebezoek</a:t>
            </a:r>
          </a:p>
          <a:p>
            <a:pPr algn="ctr">
              <a:spcBef>
                <a:spcPct val="0"/>
              </a:spcBef>
            </a:pPr>
            <a:br>
              <a:rPr lang="en-US" dirty="0">
                <a:ea typeface="+mn-lt"/>
                <a:cs typeface="+mn-lt"/>
              </a:rPr>
            </a:br>
            <a:r>
              <a:rPr lang="nl-NL" sz="1400" b="1" dirty="0">
                <a:solidFill>
                  <a:schemeClr val="bg1"/>
                </a:solidFill>
                <a:ea typeface="+mn-lt"/>
                <a:cs typeface="+mn-lt"/>
              </a:rPr>
              <a:t>Werkvorm:</a:t>
            </a:r>
          </a:p>
          <a:p>
            <a:pPr algn="ctr">
              <a:spcBef>
                <a:spcPct val="0"/>
              </a:spcBef>
            </a:pPr>
            <a:r>
              <a:rPr lang="nl-NL" sz="1400" b="1" dirty="0">
                <a:solidFill>
                  <a:schemeClr val="bg1"/>
                </a:solidFill>
                <a:ea typeface="+mn-lt"/>
                <a:cs typeface="+mn-lt"/>
              </a:rPr>
              <a:t>Discussievorm</a:t>
            </a:r>
            <a:endParaRPr lang="nl-NL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</a:pPr>
            <a:r>
              <a:rPr lang="nl-NL" sz="1400" b="1" dirty="0">
                <a:solidFill>
                  <a:schemeClr val="bg1"/>
                </a:solidFill>
                <a:ea typeface="+mn-lt"/>
                <a:cs typeface="+mn-lt"/>
              </a:rPr>
              <a:t>(</a:t>
            </a:r>
            <a:r>
              <a:rPr lang="nl-NL" sz="1400" b="1" dirty="0" err="1">
                <a:solidFill>
                  <a:schemeClr val="bg1"/>
                </a:solidFill>
                <a:ea typeface="+mn-lt"/>
                <a:cs typeface="+mn-lt"/>
              </a:rPr>
              <a:t>Stillewand</a:t>
            </a:r>
          </a:p>
          <a:p>
            <a:pPr algn="ctr">
              <a:spcBef>
                <a:spcPct val="0"/>
              </a:spcBef>
            </a:pPr>
            <a:r>
              <a:rPr lang="nl-NL" sz="1400" b="1" dirty="0">
                <a:solidFill>
                  <a:schemeClr val="bg1"/>
                </a:solidFill>
                <a:ea typeface="+mn-lt"/>
                <a:cs typeface="+mn-lt"/>
              </a:rPr>
              <a:t>Discussie) </a:t>
            </a:r>
          </a:p>
          <a:p>
            <a:pPr algn="ctr">
              <a:spcBef>
                <a:spcPct val="0"/>
              </a:spcBef>
            </a:pPr>
            <a:endParaRPr lang="nl-NL" sz="1400" b="1" dirty="0">
              <a:solidFill>
                <a:schemeClr val="bg1"/>
              </a:solidFill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A158C0B8-B50F-420A-AC59-7856C5F89296}"/>
              </a:ext>
            </a:extLst>
          </p:cNvPr>
          <p:cNvSpPr/>
          <p:nvPr/>
        </p:nvSpPr>
        <p:spPr>
          <a:xfrm>
            <a:off x="4804763" y="893266"/>
            <a:ext cx="1677600" cy="5245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fontAlgn="base"/>
            <a:r>
              <a:rPr lang="nl-NL" b="1" dirty="0">
                <a:solidFill>
                  <a:srgbClr val="000000"/>
                </a:solidFill>
              </a:rPr>
              <a:t>Sollicitatie</a:t>
            </a:r>
            <a:endParaRPr lang="nl-NL" dirty="0"/>
          </a:p>
          <a:p>
            <a:pPr algn="ctr"/>
            <a:r>
              <a:rPr lang="nl-NL" b="1" dirty="0">
                <a:solidFill>
                  <a:srgbClr val="000000"/>
                </a:solidFill>
              </a:rPr>
              <a:t>gesprek voeren</a:t>
            </a:r>
            <a:endParaRPr lang="nl-NL"/>
          </a:p>
          <a:p>
            <a:pPr algn="ctr" rtl="0" fontAlgn="base"/>
            <a:r>
              <a:rPr lang="en-US" b="1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ctr" fontAlgn="base"/>
            <a:r>
              <a:rPr lang="nl-NL" sz="1400" b="1" dirty="0">
                <a:solidFill>
                  <a:srgbClr val="000000"/>
                </a:solidFill>
              </a:rPr>
              <a:t>Werkvorm</a:t>
            </a:r>
            <a:r>
              <a:rPr lang="nl-NL" sz="1400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nl-NL" sz="1400" b="1" dirty="0">
                <a:solidFill>
                  <a:srgbClr val="000000"/>
                </a:solidFill>
              </a:rPr>
              <a:t> </a:t>
            </a:r>
          </a:p>
          <a:p>
            <a:pPr algn="ctr"/>
            <a:r>
              <a:rPr lang="nl-NL" sz="1400" b="1" dirty="0">
                <a:solidFill>
                  <a:srgbClr val="000000"/>
                </a:solidFill>
              </a:rPr>
              <a:t>Spelvorm</a:t>
            </a:r>
          </a:p>
          <a:p>
            <a:pPr algn="ctr"/>
            <a:r>
              <a:rPr lang="nl-NL" sz="1400" b="1" dirty="0">
                <a:solidFill>
                  <a:srgbClr val="000000"/>
                </a:solidFill>
              </a:rPr>
              <a:t>(Rollenspel)</a:t>
            </a:r>
          </a:p>
          <a:p>
            <a:pPr algn="ctr"/>
            <a:endParaRPr lang="nl-NL" sz="1400" b="1" dirty="0">
              <a:solidFill>
                <a:srgbClr val="000000"/>
              </a:solidFill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BDC6643-3501-4168-9E3B-7EC526569832}"/>
              </a:ext>
            </a:extLst>
          </p:cNvPr>
          <p:cNvSpPr/>
          <p:nvPr/>
        </p:nvSpPr>
        <p:spPr>
          <a:xfrm>
            <a:off x="7022888" y="893266"/>
            <a:ext cx="1677600" cy="5245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fontAlgn="base"/>
            <a:r>
              <a:rPr lang="nl-NL" b="1" dirty="0">
                <a:solidFill>
                  <a:srgbClr val="000000"/>
                </a:solidFill>
              </a:rPr>
              <a:t>Feedback </a:t>
            </a:r>
            <a:endParaRPr lang="nl-NL" dirty="0"/>
          </a:p>
          <a:p>
            <a:pPr algn="ctr"/>
            <a:r>
              <a:rPr lang="nl-NL" b="1" dirty="0">
                <a:solidFill>
                  <a:srgbClr val="000000"/>
                </a:solidFill>
              </a:rPr>
              <a:t>&amp; </a:t>
            </a:r>
            <a:endParaRPr lang="nl-NL" dirty="0">
              <a:solidFill>
                <a:srgbClr val="FFFFFF"/>
              </a:solidFill>
            </a:endParaRPr>
          </a:p>
          <a:p>
            <a:pPr algn="ctr"/>
            <a:r>
              <a:rPr lang="nl-NL" b="1" dirty="0">
                <a:solidFill>
                  <a:srgbClr val="000000"/>
                </a:solidFill>
              </a:rPr>
              <a:t>Evaluatie</a:t>
            </a:r>
            <a:endParaRPr lang="nl-NL" dirty="0"/>
          </a:p>
          <a:p>
            <a:pPr algn="ctr"/>
            <a:endParaRPr lang="nl-NL" b="1" dirty="0">
              <a:solidFill>
                <a:srgbClr val="000000"/>
              </a:solidFill>
              <a:latin typeface="Century Gothic"/>
              <a:cs typeface="Calibri"/>
            </a:endParaRPr>
          </a:p>
          <a:p>
            <a:pPr algn="ctr"/>
            <a:r>
              <a:rPr lang="nl-NL" sz="1400" b="1" dirty="0">
                <a:solidFill>
                  <a:srgbClr val="000000"/>
                </a:solidFill>
                <a:latin typeface="Century Gothic"/>
                <a:cs typeface="Calibri"/>
              </a:rPr>
              <a:t>Werkvorm:</a:t>
            </a:r>
            <a:endParaRPr lang="nl-NL" sz="1400" b="1" i="0" dirty="0">
              <a:solidFill>
                <a:srgbClr val="000000"/>
              </a:solidFill>
              <a:effectLst/>
              <a:latin typeface="Century Gothic"/>
              <a:cs typeface="Calibri"/>
            </a:endParaRPr>
          </a:p>
          <a:p>
            <a:pPr algn="ctr"/>
            <a:r>
              <a:rPr lang="nl-NL" sz="1400" b="1" dirty="0">
                <a:solidFill>
                  <a:srgbClr val="000000"/>
                </a:solidFill>
                <a:latin typeface="Century Gothic"/>
                <a:cs typeface="Calibri"/>
              </a:rPr>
              <a:t>Kringgesprek</a:t>
            </a:r>
          </a:p>
          <a:p>
            <a:pPr algn="ctr" fontAlgn="base"/>
            <a:endParaRPr lang="nl-NL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A1D4D31C-1443-46AE-93EC-E021E47B58AF}"/>
              </a:ext>
            </a:extLst>
          </p:cNvPr>
          <p:cNvSpPr/>
          <p:nvPr/>
        </p:nvSpPr>
        <p:spPr>
          <a:xfrm>
            <a:off x="9177336" y="893266"/>
            <a:ext cx="2620800" cy="5245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/>
            <a:r>
              <a:rPr lang="en-US" b="1" i="0">
                <a:solidFill>
                  <a:srgbClr val="000000"/>
                </a:solidFill>
                <a:effectLst/>
              </a:rPr>
              <a:t>1. </a:t>
            </a:r>
            <a:r>
              <a:rPr lang="en-US" b="1" i="0" err="1">
                <a:solidFill>
                  <a:srgbClr val="000000"/>
                </a:solidFill>
                <a:effectLst/>
              </a:rPr>
              <a:t>wederzijdse</a:t>
            </a:r>
            <a:r>
              <a:rPr lang="en-US" b="1" i="0">
                <a:solidFill>
                  <a:srgbClr val="000000"/>
                </a:solidFill>
                <a:effectLst/>
              </a:rPr>
              <a:t> </a:t>
            </a:r>
          </a:p>
          <a:p>
            <a:pPr algn="ctr" rtl="0" fontAlgn="base"/>
            <a:r>
              <a:rPr lang="en-US" b="1" i="0" err="1">
                <a:solidFill>
                  <a:srgbClr val="000000"/>
                </a:solidFill>
                <a:effectLst/>
              </a:rPr>
              <a:t>afhankelijkheid</a:t>
            </a:r>
            <a:r>
              <a:rPr lang="en-US" b="1" i="0">
                <a:solidFill>
                  <a:srgbClr val="000000"/>
                </a:solidFill>
                <a:effectLst/>
              </a:rPr>
              <a:t>​</a:t>
            </a:r>
          </a:p>
          <a:p>
            <a:pPr algn="ctr" rtl="0" fontAlgn="base"/>
            <a:r>
              <a:rPr lang="en-US" b="1" i="0">
                <a:solidFill>
                  <a:srgbClr val="000000"/>
                </a:solidFill>
                <a:effectLst/>
              </a:rPr>
              <a:t>2. </a:t>
            </a:r>
            <a:r>
              <a:rPr lang="en-US" b="1" i="0" err="1">
                <a:solidFill>
                  <a:srgbClr val="000000"/>
                </a:solidFill>
                <a:effectLst/>
              </a:rPr>
              <a:t>individuele</a:t>
            </a:r>
            <a:r>
              <a:rPr lang="en-US" b="1" i="0">
                <a:solidFill>
                  <a:srgbClr val="000000"/>
                </a:solidFill>
                <a:effectLst/>
              </a:rPr>
              <a:t> </a:t>
            </a:r>
          </a:p>
          <a:p>
            <a:pPr algn="ctr" rtl="0" fontAlgn="base"/>
            <a:r>
              <a:rPr lang="en-US" b="1" i="0" err="1">
                <a:solidFill>
                  <a:srgbClr val="000000"/>
                </a:solidFill>
                <a:effectLst/>
              </a:rPr>
              <a:t>aanspreekbaarheid</a:t>
            </a:r>
            <a:r>
              <a:rPr lang="en-US" b="1" i="0">
                <a:solidFill>
                  <a:srgbClr val="000000"/>
                </a:solidFill>
                <a:effectLst/>
              </a:rPr>
              <a:t>​</a:t>
            </a:r>
          </a:p>
          <a:p>
            <a:pPr algn="ctr" rtl="0" fontAlgn="base"/>
            <a:r>
              <a:rPr lang="en-US" b="1" i="0">
                <a:solidFill>
                  <a:srgbClr val="000000"/>
                </a:solidFill>
                <a:effectLst/>
              </a:rPr>
              <a:t>3. </a:t>
            </a:r>
            <a:r>
              <a:rPr lang="en-US" b="1" i="0" err="1">
                <a:solidFill>
                  <a:srgbClr val="000000"/>
                </a:solidFill>
                <a:effectLst/>
              </a:rPr>
              <a:t>directe</a:t>
            </a:r>
            <a:r>
              <a:rPr lang="en-US" b="1" i="0">
                <a:solidFill>
                  <a:srgbClr val="000000"/>
                </a:solidFill>
                <a:effectLst/>
              </a:rPr>
              <a:t> </a:t>
            </a:r>
            <a:r>
              <a:rPr lang="en-US" b="1" i="0" err="1">
                <a:solidFill>
                  <a:srgbClr val="000000"/>
                </a:solidFill>
                <a:effectLst/>
              </a:rPr>
              <a:t>interactie</a:t>
            </a:r>
            <a:r>
              <a:rPr lang="en-US" b="1" i="0">
                <a:solidFill>
                  <a:srgbClr val="000000"/>
                </a:solidFill>
                <a:effectLst/>
              </a:rPr>
              <a:t>​</a:t>
            </a:r>
          </a:p>
          <a:p>
            <a:pPr algn="ctr" rtl="0" fontAlgn="base"/>
            <a:r>
              <a:rPr lang="en-US" b="1" i="0">
                <a:solidFill>
                  <a:srgbClr val="000000"/>
                </a:solidFill>
                <a:effectLst/>
              </a:rPr>
              <a:t>4. </a:t>
            </a:r>
            <a:r>
              <a:rPr lang="en-US" b="1" i="0" err="1">
                <a:solidFill>
                  <a:srgbClr val="000000"/>
                </a:solidFill>
                <a:effectLst/>
              </a:rPr>
              <a:t>ontwikkeling</a:t>
            </a:r>
            <a:r>
              <a:rPr lang="en-US" b="1" i="0">
                <a:solidFill>
                  <a:srgbClr val="000000"/>
                </a:solidFill>
                <a:effectLst/>
              </a:rPr>
              <a:t> van </a:t>
            </a:r>
          </a:p>
          <a:p>
            <a:pPr algn="ctr" rtl="0" fontAlgn="base"/>
            <a:r>
              <a:rPr lang="en-US" b="1" i="0" err="1">
                <a:solidFill>
                  <a:srgbClr val="000000"/>
                </a:solidFill>
                <a:effectLst/>
              </a:rPr>
              <a:t>sociale</a:t>
            </a:r>
            <a:r>
              <a:rPr lang="en-US" b="1" i="0">
                <a:solidFill>
                  <a:srgbClr val="000000"/>
                </a:solidFill>
                <a:effectLst/>
              </a:rPr>
              <a:t> </a:t>
            </a:r>
          </a:p>
          <a:p>
            <a:pPr algn="ctr" rtl="0" fontAlgn="base"/>
            <a:r>
              <a:rPr lang="en-US" b="1" i="0" err="1">
                <a:solidFill>
                  <a:srgbClr val="000000"/>
                </a:solidFill>
                <a:effectLst/>
              </a:rPr>
              <a:t>vaardigheden</a:t>
            </a:r>
            <a:r>
              <a:rPr lang="en-US" b="1" i="0">
                <a:solidFill>
                  <a:srgbClr val="000000"/>
                </a:solidFill>
                <a:effectLst/>
              </a:rPr>
              <a:t>​</a:t>
            </a:r>
          </a:p>
          <a:p>
            <a:pPr algn="ctr" rtl="0" fontAlgn="base"/>
            <a:r>
              <a:rPr lang="en-US" b="1" i="0">
                <a:solidFill>
                  <a:srgbClr val="000000"/>
                </a:solidFill>
                <a:effectLst/>
              </a:rPr>
              <a:t>5. </a:t>
            </a:r>
            <a:r>
              <a:rPr lang="en-US" b="1" i="0" err="1">
                <a:solidFill>
                  <a:srgbClr val="000000"/>
                </a:solidFill>
                <a:effectLst/>
              </a:rPr>
              <a:t>aandacht</a:t>
            </a:r>
            <a:r>
              <a:rPr lang="en-US" b="1" i="0">
                <a:solidFill>
                  <a:srgbClr val="000000"/>
                </a:solidFill>
                <a:effectLst/>
              </a:rPr>
              <a:t> </a:t>
            </a:r>
            <a:r>
              <a:rPr lang="en-US" b="1" i="0" err="1">
                <a:solidFill>
                  <a:srgbClr val="000000"/>
                </a:solidFill>
                <a:effectLst/>
              </a:rPr>
              <a:t>voor</a:t>
            </a:r>
            <a:r>
              <a:rPr lang="en-US" b="1" i="0">
                <a:solidFill>
                  <a:srgbClr val="000000"/>
                </a:solidFill>
                <a:effectLst/>
              </a:rPr>
              <a:t> het </a:t>
            </a:r>
            <a:r>
              <a:rPr lang="en-US" b="1" i="0" err="1">
                <a:solidFill>
                  <a:srgbClr val="000000"/>
                </a:solidFill>
                <a:effectLst/>
              </a:rPr>
              <a:t>groepsproces</a:t>
            </a:r>
            <a:r>
              <a:rPr lang="en-US" b="1" i="0">
                <a:solidFill>
                  <a:srgbClr val="000000"/>
                </a:solidFill>
                <a:effectLst/>
              </a:rPr>
              <a:t>​</a:t>
            </a:r>
          </a:p>
          <a:p>
            <a:pPr algn="ctr" rtl="0" fontAlgn="base"/>
            <a:r>
              <a:rPr lang="en-US" b="1" i="0">
                <a:solidFill>
                  <a:srgbClr val="000000"/>
                </a:solidFill>
                <a:effectLst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9121921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279">
        <p159:morph option="byObject"/>
      </p:transition>
    </mc:Choice>
    <mc:Fallback>
      <p:transition spd="slow" advTm="1279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461A8E-EADE-41ED-AEFD-8CAC36D8A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6953" y="1765388"/>
            <a:ext cx="5098093" cy="2371594"/>
          </a:xfrm>
        </p:spPr>
        <p:txBody>
          <a:bodyPr>
            <a:normAutofit/>
          </a:bodyPr>
          <a:lstStyle/>
          <a:p>
            <a:pPr algn="ctr"/>
            <a:r>
              <a:rPr lang="nl-NL" sz="6600" b="1">
                <a:solidFill>
                  <a:schemeClr val="tx1"/>
                </a:solidFill>
              </a:rPr>
              <a:t>Les 1</a:t>
            </a:r>
          </a:p>
        </p:txBody>
      </p:sp>
    </p:spTree>
    <p:extLst>
      <p:ext uri="{BB962C8B-B14F-4D97-AF65-F5344CB8AC3E}">
        <p14:creationId xmlns:p14="http://schemas.microsoft.com/office/powerpoint/2010/main" val="86327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204"/>
    </mc:Choice>
    <mc:Fallback>
      <p:transition advTm="2204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3E56A3D-A732-4E2C-B9F1-70BFDD29983C}"/>
              </a:ext>
            </a:extLst>
          </p:cNvPr>
          <p:cNvSpPr txBox="1"/>
          <p:nvPr/>
        </p:nvSpPr>
        <p:spPr>
          <a:xfrm>
            <a:off x="4800600" y="2076450"/>
            <a:ext cx="32194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b="1"/>
              <a:t>Les 4</a:t>
            </a:r>
          </a:p>
        </p:txBody>
      </p:sp>
    </p:spTree>
    <p:extLst>
      <p:ext uri="{BB962C8B-B14F-4D97-AF65-F5344CB8AC3E}">
        <p14:creationId xmlns:p14="http://schemas.microsoft.com/office/powerpoint/2010/main" val="1072038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22"/>
    </mc:Choice>
    <mc:Fallback>
      <p:transition spd="slow" advTm="3222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3E56A3D-A732-4E2C-B9F1-70BFDD29983C}"/>
              </a:ext>
            </a:extLst>
          </p:cNvPr>
          <p:cNvSpPr txBox="1"/>
          <p:nvPr/>
        </p:nvSpPr>
        <p:spPr>
          <a:xfrm>
            <a:off x="4953000" y="180975"/>
            <a:ext cx="3219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/>
              <a:t>Les 4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BA24241-1C41-45E8-A772-68A072782546}"/>
              </a:ext>
            </a:extLst>
          </p:cNvPr>
          <p:cNvSpPr/>
          <p:nvPr/>
        </p:nvSpPr>
        <p:spPr>
          <a:xfrm>
            <a:off x="485775" y="1121866"/>
            <a:ext cx="1677600" cy="5245200"/>
          </a:xfrm>
          <a:prstGeom prst="rect">
            <a:avLst/>
          </a:prstGeom>
          <a:solidFill>
            <a:srgbClr val="FB79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Eigen leerdoelen opstellen </a:t>
            </a:r>
          </a:p>
        </p:txBody>
      </p:sp>
    </p:spTree>
    <p:extLst>
      <p:ext uri="{BB962C8B-B14F-4D97-AF65-F5344CB8AC3E}">
        <p14:creationId xmlns:p14="http://schemas.microsoft.com/office/powerpoint/2010/main" val="16324370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2060">
        <p159:morph option="byObject"/>
      </p:transition>
    </mc:Choice>
    <mc:Fallback>
      <p:transition spd="slow" advTm="206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3E56A3D-A732-4E2C-B9F1-70BFDD29983C}"/>
              </a:ext>
            </a:extLst>
          </p:cNvPr>
          <p:cNvSpPr txBox="1"/>
          <p:nvPr/>
        </p:nvSpPr>
        <p:spPr>
          <a:xfrm>
            <a:off x="4953000" y="180975"/>
            <a:ext cx="3219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/>
              <a:t>Les 4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BA24241-1C41-45E8-A772-68A072782546}"/>
              </a:ext>
            </a:extLst>
          </p:cNvPr>
          <p:cNvSpPr/>
          <p:nvPr/>
        </p:nvSpPr>
        <p:spPr>
          <a:xfrm>
            <a:off x="485775" y="1121866"/>
            <a:ext cx="1677600" cy="5245200"/>
          </a:xfrm>
          <a:prstGeom prst="rect">
            <a:avLst/>
          </a:prstGeom>
          <a:solidFill>
            <a:srgbClr val="FB79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Eigen leerdoelen opstellen 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8EB9270-903F-4221-8A72-ADB69C25EDC2}"/>
              </a:ext>
            </a:extLst>
          </p:cNvPr>
          <p:cNvSpPr/>
          <p:nvPr/>
        </p:nvSpPr>
        <p:spPr>
          <a:xfrm>
            <a:off x="2686650" y="1121866"/>
            <a:ext cx="1677600" cy="5245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b="1" dirty="0">
                <a:solidFill>
                  <a:srgbClr val="000000"/>
                </a:solidFill>
                <a:ea typeface="+mn-lt"/>
                <a:cs typeface="+mn-lt"/>
              </a:rPr>
              <a:t>Team discussie</a:t>
            </a:r>
          </a:p>
          <a:p>
            <a:pPr algn="ctr"/>
            <a:endParaRPr lang="en-US" sz="1400">
              <a:ea typeface="+mn-lt"/>
              <a:cs typeface="+mn-lt"/>
            </a:endParaRPr>
          </a:p>
          <a:p>
            <a:pPr algn="ctr"/>
            <a:r>
              <a:rPr lang="nl-NL" sz="1400" b="1" dirty="0">
                <a:solidFill>
                  <a:srgbClr val="000000"/>
                </a:solidFill>
                <a:ea typeface="+mn-lt"/>
                <a:cs typeface="+mn-lt"/>
              </a:rPr>
              <a:t>Werkvorm: </a:t>
            </a:r>
            <a:endParaRPr lang="en-US" sz="1400" dirty="0">
              <a:solidFill>
                <a:srgbClr val="FFFFFF"/>
              </a:solidFill>
              <a:ea typeface="+mn-lt"/>
              <a:cs typeface="+mn-lt"/>
            </a:endParaRPr>
          </a:p>
          <a:p>
            <a:pPr algn="ctr"/>
            <a:r>
              <a:rPr lang="nl-NL" sz="1400" b="1" dirty="0">
                <a:solidFill>
                  <a:srgbClr val="000000"/>
                </a:solidFill>
                <a:ea typeface="+mn-lt"/>
                <a:cs typeface="+mn-lt"/>
              </a:rPr>
              <a:t>discussievorm</a:t>
            </a:r>
          </a:p>
          <a:p>
            <a:pPr algn="ctr"/>
            <a:endParaRPr lang="en-US" sz="1400">
              <a:ea typeface="+mn-lt"/>
              <a:cs typeface="+mn-lt"/>
            </a:endParaRPr>
          </a:p>
          <a:p>
            <a:pPr algn="ctr"/>
            <a:r>
              <a:rPr lang="nl-NL" b="1" dirty="0">
                <a:solidFill>
                  <a:srgbClr val="000000"/>
                </a:solidFill>
              </a:rPr>
              <a:t>Delen van </a:t>
            </a:r>
            <a:endParaRPr lang="en-US" b="1" dirty="0" err="1">
              <a:solidFill>
                <a:srgbClr val="000000"/>
              </a:solidFill>
            </a:endParaRPr>
          </a:p>
          <a:p>
            <a:pPr algn="ctr"/>
            <a:r>
              <a:rPr lang="nl-NL" b="1" dirty="0">
                <a:solidFill>
                  <a:srgbClr val="000000"/>
                </a:solidFill>
              </a:rPr>
              <a:t>visie</a:t>
            </a:r>
            <a:endParaRPr lang="en-US" b="1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567B4762-F49E-8015-0215-6EAF05167B5D}"/>
              </a:ext>
            </a:extLst>
          </p:cNvPr>
          <p:cNvSpPr/>
          <p:nvPr/>
        </p:nvSpPr>
        <p:spPr>
          <a:xfrm>
            <a:off x="4838700" y="1121866"/>
            <a:ext cx="1677600" cy="5245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fontAlgn="base"/>
            <a:r>
              <a:rPr lang="nl-NL" b="1" dirty="0">
                <a:solidFill>
                  <a:srgbClr val="000000"/>
                </a:solidFill>
              </a:rPr>
              <a:t>Leerdoel opstellen</a:t>
            </a:r>
            <a:endParaRPr lang="nl-NL" b="1" i="0" u="none" strike="noStrike" dirty="0">
              <a:solidFill>
                <a:srgbClr val="000000"/>
              </a:solidFill>
              <a:effectLst/>
            </a:endParaRPr>
          </a:p>
          <a:p>
            <a:pPr algn="ctr" rtl="0" fontAlgn="base"/>
            <a:br>
              <a:rPr lang="nl-NL" b="0" i="0" dirty="0">
                <a:effectLst/>
                <a:latin typeface="Calibri" panose="020F0502020204030204" pitchFamily="34" charset="0"/>
              </a:rPr>
            </a:br>
            <a:r>
              <a:rPr lang="nl-NL" sz="1400" b="1" dirty="0">
                <a:solidFill>
                  <a:srgbClr val="000000"/>
                </a:solidFill>
              </a:rPr>
              <a:t>Werkvorm</a:t>
            </a:r>
            <a:r>
              <a:rPr lang="nl-NL" sz="1400" b="1" i="0" u="none" strike="noStrike" dirty="0">
                <a:solidFill>
                  <a:srgbClr val="000000"/>
                </a:solidFill>
                <a:effectLst/>
              </a:rPr>
              <a:t>:</a:t>
            </a:r>
          </a:p>
          <a:p>
            <a:pPr algn="ctr" fontAlgn="base"/>
            <a:r>
              <a:rPr lang="nl-NL" sz="1600" b="1" i="0" u="none" strike="noStrike" dirty="0">
                <a:solidFill>
                  <a:srgbClr val="000000"/>
                </a:solidFill>
                <a:effectLst/>
              </a:rPr>
              <a:t>SMART</a:t>
            </a:r>
            <a:r>
              <a:rPr lang="nl-NL" sz="1600" b="1" dirty="0">
                <a:solidFill>
                  <a:srgbClr val="000000"/>
                </a:solidFill>
              </a:rPr>
              <a:t> formuleren leerdoel</a:t>
            </a:r>
            <a:endParaRPr lang="nl-NL" sz="1600" b="1" i="0" u="none" strike="noStrike" dirty="0">
              <a:solidFill>
                <a:srgbClr val="000000"/>
              </a:solidFill>
              <a:effectLst/>
            </a:endParaRPr>
          </a:p>
          <a:p>
            <a:pPr algn="ctr" rtl="0" fontAlgn="base"/>
            <a:endParaRPr lang="nl-NL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nl-NL" b="1" i="0" u="none" strike="noStrike" dirty="0">
                <a:solidFill>
                  <a:srgbClr val="000000"/>
                </a:solidFill>
                <a:effectLst/>
              </a:rPr>
              <a:t>Visie op de toekomst</a:t>
            </a:r>
          </a:p>
          <a:p>
            <a:pPr algn="ctr" rtl="0" fontAlgn="base"/>
            <a:r>
              <a:rPr lang="nl-NL" b="1" i="0" dirty="0">
                <a:solidFill>
                  <a:srgbClr val="000000"/>
                </a:solidFill>
                <a:effectLst/>
              </a:rPr>
              <a:t>​</a:t>
            </a:r>
            <a:br>
              <a:rPr lang="nl-NL" b="1" i="0" dirty="0">
                <a:effectLst/>
              </a:rPr>
            </a:br>
            <a:r>
              <a:rPr lang="nl-NL" sz="1400" b="1" dirty="0">
                <a:solidFill>
                  <a:srgbClr val="000000"/>
                </a:solidFill>
              </a:rPr>
              <a:t>Werkvorm</a:t>
            </a:r>
            <a:r>
              <a:rPr lang="nl-NL" sz="1400" b="1" i="0" u="none" strike="noStrike" dirty="0">
                <a:solidFill>
                  <a:srgbClr val="000000"/>
                </a:solidFill>
                <a:effectLst/>
              </a:rPr>
              <a:t>:</a:t>
            </a:r>
          </a:p>
          <a:p>
            <a:pPr algn="ctr"/>
            <a:r>
              <a:rPr lang="nl-NL" sz="1400" b="1" dirty="0">
                <a:solidFill>
                  <a:srgbClr val="000000"/>
                </a:solidFill>
              </a:rPr>
              <a:t>Toekomstbeeld maken </a:t>
            </a:r>
            <a:endParaRPr lang="nl-NL" sz="1400" b="1" i="0" dirty="0">
              <a:solidFill>
                <a:srgbClr val="000000"/>
              </a:solidFill>
              <a:effectLst/>
            </a:endParaRPr>
          </a:p>
          <a:p>
            <a:pPr algn="ctr" fontAlgn="base"/>
            <a:endParaRPr lang="nl-NL" sz="1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5730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535">
        <p159:morph option="byObject"/>
      </p:transition>
    </mc:Choice>
    <mc:Fallback>
      <p:transition spd="slow" advTm="1535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3E56A3D-A732-4E2C-B9F1-70BFDD29983C}"/>
              </a:ext>
            </a:extLst>
          </p:cNvPr>
          <p:cNvSpPr txBox="1"/>
          <p:nvPr/>
        </p:nvSpPr>
        <p:spPr>
          <a:xfrm>
            <a:off x="4953000" y="180975"/>
            <a:ext cx="3219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/>
              <a:t>Les 4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BA24241-1C41-45E8-A772-68A072782546}"/>
              </a:ext>
            </a:extLst>
          </p:cNvPr>
          <p:cNvSpPr/>
          <p:nvPr/>
        </p:nvSpPr>
        <p:spPr>
          <a:xfrm>
            <a:off x="485775" y="1121866"/>
            <a:ext cx="1677600" cy="5245200"/>
          </a:xfrm>
          <a:prstGeom prst="rect">
            <a:avLst/>
          </a:prstGeom>
          <a:solidFill>
            <a:srgbClr val="FB79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Eigen leerdoelen opstellen 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A32566FD-582C-4E7F-A7B7-948A2257DBD4}"/>
              </a:ext>
            </a:extLst>
          </p:cNvPr>
          <p:cNvSpPr/>
          <p:nvPr/>
        </p:nvSpPr>
        <p:spPr>
          <a:xfrm>
            <a:off x="6990750" y="1121866"/>
            <a:ext cx="1677600" cy="5245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 fontAlgn="base"/>
            <a:r>
              <a:rPr lang="nl-NL" b="1" i="0" u="none" strike="noStrike" dirty="0">
                <a:solidFill>
                  <a:srgbClr val="000000"/>
                </a:solidFill>
                <a:effectLst/>
              </a:rPr>
              <a:t>Studenten geven elkaar </a:t>
            </a:r>
          </a:p>
          <a:p>
            <a:pPr algn="ctr" rtl="0" fontAlgn="base"/>
            <a:r>
              <a:rPr lang="nl-NL" b="1" i="0" u="none" strike="noStrike" dirty="0">
                <a:solidFill>
                  <a:srgbClr val="000000"/>
                </a:solidFill>
                <a:effectLst/>
              </a:rPr>
              <a:t>feedback</a:t>
            </a:r>
            <a:r>
              <a:rPr lang="nl-NL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​</a:t>
            </a:r>
          </a:p>
          <a:p>
            <a:pPr algn="ctr" rtl="0" fontAlgn="base"/>
            <a:br>
              <a:rPr lang="nl-NL" b="0" i="0" dirty="0">
                <a:effectLst/>
                <a:latin typeface="Calibri" panose="020F0502020204030204" pitchFamily="34" charset="0"/>
              </a:rPr>
            </a:br>
            <a:r>
              <a:rPr lang="nl-NL" sz="1400" b="1" i="0" u="none" strike="noStrike" dirty="0">
                <a:solidFill>
                  <a:srgbClr val="000000"/>
                </a:solidFill>
                <a:effectLst/>
              </a:rPr>
              <a:t>werkvorm: </a:t>
            </a:r>
          </a:p>
          <a:p>
            <a:pPr algn="ctr" rtl="0" fontAlgn="base"/>
            <a:r>
              <a:rPr lang="nl-NL" sz="1400" b="1" i="0" u="none" strike="noStrike" dirty="0">
                <a:solidFill>
                  <a:srgbClr val="000000"/>
                </a:solidFill>
                <a:effectLst/>
              </a:rPr>
              <a:t>vragen over</a:t>
            </a:r>
          </a:p>
          <a:p>
            <a:pPr algn="ctr" rtl="0" fontAlgn="base"/>
            <a:r>
              <a:rPr lang="nl-NL" sz="1400" b="1" i="0" u="none" strike="noStrike" dirty="0">
                <a:solidFill>
                  <a:srgbClr val="000000"/>
                </a:solidFill>
                <a:effectLst/>
              </a:rPr>
              <a:t> jezelf </a:t>
            </a:r>
            <a:r>
              <a:rPr lang="nl-NL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​</a:t>
            </a:r>
          </a:p>
          <a:p>
            <a:pPr algn="ctr" rtl="0" fontAlgn="base"/>
            <a:endParaRPr lang="nl-NL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nl-NL" b="1" i="0" u="none" strike="noStrike" dirty="0">
                <a:solidFill>
                  <a:srgbClr val="000000"/>
                </a:solidFill>
                <a:effectLst/>
              </a:rPr>
              <a:t>Terugblik op de les</a:t>
            </a:r>
          </a:p>
          <a:p>
            <a:pPr algn="ctr" rtl="0" fontAlgn="base"/>
            <a:br>
              <a:rPr lang="nl-NL" b="0" i="0" dirty="0">
                <a:effectLst/>
                <a:latin typeface="Calibri" panose="020F0502020204030204" pitchFamily="34" charset="0"/>
              </a:rPr>
            </a:br>
            <a:r>
              <a:rPr lang="nl-NL" sz="1400" b="1" dirty="0">
                <a:solidFill>
                  <a:srgbClr val="000000"/>
                </a:solidFill>
              </a:rPr>
              <a:t>Werkvorm</a:t>
            </a:r>
            <a:r>
              <a:rPr lang="nl-NL" sz="1400" b="1" i="0" u="none" strike="noStrike" dirty="0">
                <a:solidFill>
                  <a:srgbClr val="000000"/>
                </a:solidFill>
                <a:effectLst/>
              </a:rPr>
              <a:t>: </a:t>
            </a:r>
          </a:p>
          <a:p>
            <a:pPr algn="ctr" rtl="0" fontAlgn="base"/>
            <a:r>
              <a:rPr lang="nl-NL" sz="1400" b="1" i="0" u="none" strike="noStrike" dirty="0">
                <a:solidFill>
                  <a:srgbClr val="000000"/>
                </a:solidFill>
                <a:effectLst/>
              </a:rPr>
              <a:t>nabespreking in een kring</a:t>
            </a:r>
            <a:endParaRPr lang="nl-NL" sz="1400" b="1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BAF154D-AD72-C416-EF8B-D4B9DA232E4F}"/>
              </a:ext>
            </a:extLst>
          </p:cNvPr>
          <p:cNvSpPr/>
          <p:nvPr/>
        </p:nvSpPr>
        <p:spPr>
          <a:xfrm>
            <a:off x="2686650" y="1121866"/>
            <a:ext cx="1677600" cy="5245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b="1" dirty="0">
                <a:solidFill>
                  <a:srgbClr val="000000"/>
                </a:solidFill>
                <a:ea typeface="+mn-lt"/>
                <a:cs typeface="+mn-lt"/>
              </a:rPr>
              <a:t>Team discussie</a:t>
            </a:r>
          </a:p>
          <a:p>
            <a:pPr algn="ctr"/>
            <a:endParaRPr lang="en-US" sz="1400">
              <a:ea typeface="+mn-lt"/>
              <a:cs typeface="+mn-lt"/>
            </a:endParaRPr>
          </a:p>
          <a:p>
            <a:pPr algn="ctr"/>
            <a:r>
              <a:rPr lang="nl-NL" sz="1400" b="1" dirty="0">
                <a:solidFill>
                  <a:srgbClr val="000000"/>
                </a:solidFill>
                <a:ea typeface="+mn-lt"/>
                <a:cs typeface="+mn-lt"/>
              </a:rPr>
              <a:t>Werkvorm: </a:t>
            </a:r>
            <a:endParaRPr lang="en-US" sz="1400" dirty="0">
              <a:solidFill>
                <a:srgbClr val="FFFFFF"/>
              </a:solidFill>
              <a:ea typeface="+mn-lt"/>
              <a:cs typeface="+mn-lt"/>
            </a:endParaRPr>
          </a:p>
          <a:p>
            <a:pPr algn="ctr"/>
            <a:r>
              <a:rPr lang="nl-NL" sz="1400" b="1" dirty="0">
                <a:solidFill>
                  <a:srgbClr val="000000"/>
                </a:solidFill>
                <a:ea typeface="+mn-lt"/>
                <a:cs typeface="+mn-lt"/>
              </a:rPr>
              <a:t>discussievorm</a:t>
            </a:r>
          </a:p>
          <a:p>
            <a:pPr algn="ctr"/>
            <a:endParaRPr lang="en-US" sz="1400">
              <a:ea typeface="+mn-lt"/>
              <a:cs typeface="+mn-lt"/>
            </a:endParaRPr>
          </a:p>
          <a:p>
            <a:pPr algn="ctr"/>
            <a:r>
              <a:rPr lang="nl-NL" b="1" dirty="0">
                <a:solidFill>
                  <a:srgbClr val="000000"/>
                </a:solidFill>
              </a:rPr>
              <a:t>Delen van </a:t>
            </a:r>
            <a:endParaRPr lang="en-US" b="1" dirty="0" err="1">
              <a:solidFill>
                <a:srgbClr val="000000"/>
              </a:solidFill>
            </a:endParaRPr>
          </a:p>
          <a:p>
            <a:pPr algn="ctr"/>
            <a:r>
              <a:rPr lang="nl-NL" b="1" dirty="0">
                <a:solidFill>
                  <a:srgbClr val="000000"/>
                </a:solidFill>
              </a:rPr>
              <a:t>visie</a:t>
            </a:r>
            <a:endParaRPr lang="en-US" b="1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FB22B9D2-7D79-45FD-7E63-9E85276743EC}"/>
              </a:ext>
            </a:extLst>
          </p:cNvPr>
          <p:cNvSpPr/>
          <p:nvPr/>
        </p:nvSpPr>
        <p:spPr>
          <a:xfrm>
            <a:off x="4838700" y="1121866"/>
            <a:ext cx="1677600" cy="5245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fontAlgn="base"/>
            <a:r>
              <a:rPr lang="nl-NL" b="1" dirty="0">
                <a:solidFill>
                  <a:srgbClr val="000000"/>
                </a:solidFill>
              </a:rPr>
              <a:t>Leerdoel opstellen</a:t>
            </a:r>
            <a:endParaRPr lang="nl-NL" b="1" i="0" u="none" strike="noStrike" dirty="0">
              <a:solidFill>
                <a:srgbClr val="000000"/>
              </a:solidFill>
              <a:effectLst/>
            </a:endParaRPr>
          </a:p>
          <a:p>
            <a:pPr algn="ctr" rtl="0" fontAlgn="base"/>
            <a:br>
              <a:rPr lang="nl-NL" b="0" i="0" dirty="0">
                <a:effectLst/>
                <a:latin typeface="Calibri" panose="020F0502020204030204" pitchFamily="34" charset="0"/>
              </a:rPr>
            </a:br>
            <a:r>
              <a:rPr lang="nl-NL" sz="1400" b="1" dirty="0">
                <a:solidFill>
                  <a:srgbClr val="000000"/>
                </a:solidFill>
              </a:rPr>
              <a:t>Werkvorm</a:t>
            </a:r>
            <a:r>
              <a:rPr lang="nl-NL" sz="1400" b="1" i="0" u="none" strike="noStrike" dirty="0">
                <a:solidFill>
                  <a:srgbClr val="000000"/>
                </a:solidFill>
                <a:effectLst/>
              </a:rPr>
              <a:t>:</a:t>
            </a:r>
          </a:p>
          <a:p>
            <a:pPr algn="ctr" fontAlgn="base"/>
            <a:r>
              <a:rPr lang="nl-NL" sz="1600" b="1" i="0" u="none" strike="noStrike" dirty="0">
                <a:solidFill>
                  <a:srgbClr val="000000"/>
                </a:solidFill>
                <a:effectLst/>
              </a:rPr>
              <a:t>SMART</a:t>
            </a:r>
            <a:r>
              <a:rPr lang="nl-NL" sz="1600" b="1" dirty="0">
                <a:solidFill>
                  <a:srgbClr val="000000"/>
                </a:solidFill>
              </a:rPr>
              <a:t> formuleren leerdoel</a:t>
            </a:r>
            <a:endParaRPr lang="nl-NL" sz="1600" b="1" i="0" u="none" strike="noStrike" dirty="0">
              <a:solidFill>
                <a:srgbClr val="000000"/>
              </a:solidFill>
              <a:effectLst/>
            </a:endParaRPr>
          </a:p>
          <a:p>
            <a:pPr algn="ctr" rtl="0" fontAlgn="base"/>
            <a:endParaRPr lang="nl-NL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nl-NL" b="1" i="0" u="none" strike="noStrike" dirty="0">
                <a:solidFill>
                  <a:srgbClr val="000000"/>
                </a:solidFill>
                <a:effectLst/>
              </a:rPr>
              <a:t>Visie op de toekomst</a:t>
            </a:r>
          </a:p>
          <a:p>
            <a:pPr algn="ctr" rtl="0" fontAlgn="base"/>
            <a:r>
              <a:rPr lang="nl-NL" b="1" i="0" dirty="0">
                <a:solidFill>
                  <a:srgbClr val="000000"/>
                </a:solidFill>
                <a:effectLst/>
              </a:rPr>
              <a:t>​</a:t>
            </a:r>
            <a:br>
              <a:rPr lang="nl-NL" b="1" i="0" dirty="0">
                <a:effectLst/>
              </a:rPr>
            </a:br>
            <a:r>
              <a:rPr lang="nl-NL" sz="1400" b="1" dirty="0">
                <a:solidFill>
                  <a:srgbClr val="000000"/>
                </a:solidFill>
              </a:rPr>
              <a:t>Werkvorm</a:t>
            </a:r>
            <a:r>
              <a:rPr lang="nl-NL" sz="1400" b="1" i="0" u="none" strike="noStrike" dirty="0">
                <a:solidFill>
                  <a:srgbClr val="000000"/>
                </a:solidFill>
                <a:effectLst/>
              </a:rPr>
              <a:t>:</a:t>
            </a:r>
          </a:p>
          <a:p>
            <a:pPr algn="ctr"/>
            <a:r>
              <a:rPr lang="nl-NL" sz="1400" b="1" dirty="0">
                <a:solidFill>
                  <a:srgbClr val="000000"/>
                </a:solidFill>
              </a:rPr>
              <a:t>Toekomstbeeld maken </a:t>
            </a:r>
            <a:endParaRPr lang="nl-NL" sz="1400" b="1" i="0" dirty="0">
              <a:solidFill>
                <a:srgbClr val="000000"/>
              </a:solidFill>
              <a:effectLst/>
            </a:endParaRPr>
          </a:p>
          <a:p>
            <a:pPr algn="ctr" fontAlgn="base"/>
            <a:endParaRPr lang="nl-NL" sz="1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7160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768">
        <p159:morph option="byObject"/>
      </p:transition>
    </mc:Choice>
    <mc:Fallback>
      <p:transition spd="slow" advTm="1768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3E56A3D-A732-4E2C-B9F1-70BFDD29983C}"/>
              </a:ext>
            </a:extLst>
          </p:cNvPr>
          <p:cNvSpPr txBox="1"/>
          <p:nvPr/>
        </p:nvSpPr>
        <p:spPr>
          <a:xfrm>
            <a:off x="4953000" y="180975"/>
            <a:ext cx="3219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/>
              <a:t>Les 4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BA24241-1C41-45E8-A772-68A072782546}"/>
              </a:ext>
            </a:extLst>
          </p:cNvPr>
          <p:cNvSpPr/>
          <p:nvPr/>
        </p:nvSpPr>
        <p:spPr>
          <a:xfrm>
            <a:off x="485775" y="1121866"/>
            <a:ext cx="1677600" cy="5245200"/>
          </a:xfrm>
          <a:prstGeom prst="rect">
            <a:avLst/>
          </a:prstGeom>
          <a:solidFill>
            <a:srgbClr val="FB79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Eigen leerdoelen opstellen 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F66E515C-5AE5-487D-B343-086DD613C196}"/>
              </a:ext>
            </a:extLst>
          </p:cNvPr>
          <p:cNvSpPr/>
          <p:nvPr/>
        </p:nvSpPr>
        <p:spPr>
          <a:xfrm>
            <a:off x="4838700" y="1121866"/>
            <a:ext cx="1677600" cy="5245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fontAlgn="base"/>
            <a:r>
              <a:rPr lang="nl-NL" b="1" dirty="0">
                <a:solidFill>
                  <a:srgbClr val="000000"/>
                </a:solidFill>
              </a:rPr>
              <a:t>Leerdoel opstellen</a:t>
            </a:r>
            <a:endParaRPr lang="nl-NL" b="1" i="0" u="none" strike="noStrike" dirty="0">
              <a:solidFill>
                <a:srgbClr val="000000"/>
              </a:solidFill>
              <a:effectLst/>
            </a:endParaRPr>
          </a:p>
          <a:p>
            <a:pPr algn="ctr" rtl="0" fontAlgn="base"/>
            <a:br>
              <a:rPr lang="nl-NL" b="0" i="0" dirty="0">
                <a:effectLst/>
                <a:latin typeface="Calibri" panose="020F0502020204030204" pitchFamily="34" charset="0"/>
              </a:rPr>
            </a:br>
            <a:r>
              <a:rPr lang="nl-NL" sz="1400" b="1" dirty="0">
                <a:solidFill>
                  <a:srgbClr val="000000"/>
                </a:solidFill>
              </a:rPr>
              <a:t>Werkvorm</a:t>
            </a:r>
            <a:r>
              <a:rPr lang="nl-NL" sz="1400" b="1" i="0" u="none" strike="noStrike" dirty="0">
                <a:solidFill>
                  <a:srgbClr val="000000"/>
                </a:solidFill>
                <a:effectLst/>
              </a:rPr>
              <a:t>:</a:t>
            </a:r>
          </a:p>
          <a:p>
            <a:pPr algn="ctr" fontAlgn="base"/>
            <a:r>
              <a:rPr lang="nl-NL" sz="1600" b="1" i="0" u="none" strike="noStrike" dirty="0">
                <a:solidFill>
                  <a:srgbClr val="000000"/>
                </a:solidFill>
                <a:effectLst/>
              </a:rPr>
              <a:t>SMART</a:t>
            </a:r>
            <a:r>
              <a:rPr lang="nl-NL" sz="1600" b="1" dirty="0">
                <a:solidFill>
                  <a:srgbClr val="000000"/>
                </a:solidFill>
              </a:rPr>
              <a:t> formuleren leerdoel</a:t>
            </a:r>
            <a:endParaRPr lang="nl-NL" sz="1600" b="1" i="0" u="none" strike="noStrike" dirty="0">
              <a:solidFill>
                <a:srgbClr val="000000"/>
              </a:solidFill>
              <a:effectLst/>
            </a:endParaRPr>
          </a:p>
          <a:p>
            <a:pPr algn="ctr" rtl="0" fontAlgn="base"/>
            <a:endParaRPr lang="nl-NL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nl-NL" b="1" i="0" u="none" strike="noStrike" dirty="0">
                <a:solidFill>
                  <a:srgbClr val="000000"/>
                </a:solidFill>
                <a:effectLst/>
              </a:rPr>
              <a:t>Visie op de toekomst</a:t>
            </a:r>
          </a:p>
          <a:p>
            <a:pPr algn="ctr" rtl="0" fontAlgn="base"/>
            <a:r>
              <a:rPr lang="nl-NL" b="1" i="0" dirty="0">
                <a:solidFill>
                  <a:srgbClr val="000000"/>
                </a:solidFill>
                <a:effectLst/>
              </a:rPr>
              <a:t>​</a:t>
            </a:r>
            <a:br>
              <a:rPr lang="nl-NL" b="1" i="0" dirty="0">
                <a:effectLst/>
              </a:rPr>
            </a:br>
            <a:r>
              <a:rPr lang="nl-NL" sz="1400" b="1" dirty="0">
                <a:solidFill>
                  <a:srgbClr val="000000"/>
                </a:solidFill>
              </a:rPr>
              <a:t>Werkvorm</a:t>
            </a:r>
            <a:r>
              <a:rPr lang="nl-NL" sz="1400" b="1" i="0" u="none" strike="noStrike" dirty="0">
                <a:solidFill>
                  <a:srgbClr val="000000"/>
                </a:solidFill>
                <a:effectLst/>
              </a:rPr>
              <a:t>:</a:t>
            </a:r>
          </a:p>
          <a:p>
            <a:pPr algn="ctr"/>
            <a:r>
              <a:rPr lang="nl-NL" sz="1400" b="1" dirty="0">
                <a:solidFill>
                  <a:srgbClr val="000000"/>
                </a:solidFill>
              </a:rPr>
              <a:t>Toekomstbeeld maken </a:t>
            </a:r>
            <a:endParaRPr lang="nl-NL" sz="1400" b="1" i="0" dirty="0">
              <a:solidFill>
                <a:srgbClr val="000000"/>
              </a:solidFill>
              <a:effectLst/>
            </a:endParaRPr>
          </a:p>
          <a:p>
            <a:pPr algn="ctr" fontAlgn="base"/>
            <a:endParaRPr lang="nl-NL" sz="1400" b="1">
              <a:solidFill>
                <a:srgbClr val="000000"/>
              </a:solidFill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A32566FD-582C-4E7F-A7B7-948A2257DBD4}"/>
              </a:ext>
            </a:extLst>
          </p:cNvPr>
          <p:cNvSpPr/>
          <p:nvPr/>
        </p:nvSpPr>
        <p:spPr>
          <a:xfrm>
            <a:off x="6990750" y="1121866"/>
            <a:ext cx="1677600" cy="5245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 fontAlgn="base"/>
            <a:r>
              <a:rPr lang="nl-NL" b="1" i="0" u="none" strike="noStrike" dirty="0">
                <a:solidFill>
                  <a:srgbClr val="000000"/>
                </a:solidFill>
                <a:effectLst/>
              </a:rPr>
              <a:t>Studenten geven elkaar </a:t>
            </a:r>
          </a:p>
          <a:p>
            <a:pPr algn="ctr" rtl="0" fontAlgn="base"/>
            <a:r>
              <a:rPr lang="nl-NL" b="1" i="0" u="none" strike="noStrike" dirty="0">
                <a:solidFill>
                  <a:srgbClr val="000000"/>
                </a:solidFill>
                <a:effectLst/>
              </a:rPr>
              <a:t>feedback</a:t>
            </a:r>
            <a:r>
              <a:rPr lang="nl-NL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​</a:t>
            </a:r>
          </a:p>
          <a:p>
            <a:pPr algn="ctr" rtl="0" fontAlgn="base"/>
            <a:br>
              <a:rPr lang="nl-NL" b="0" i="0" dirty="0">
                <a:effectLst/>
                <a:latin typeface="Calibri" panose="020F0502020204030204" pitchFamily="34" charset="0"/>
              </a:rPr>
            </a:br>
            <a:r>
              <a:rPr lang="nl-NL" sz="1400" b="1" i="0" u="none" strike="noStrike" dirty="0">
                <a:solidFill>
                  <a:srgbClr val="000000"/>
                </a:solidFill>
                <a:effectLst/>
              </a:rPr>
              <a:t>werkvorm: </a:t>
            </a:r>
          </a:p>
          <a:p>
            <a:pPr algn="ctr" rtl="0" fontAlgn="base"/>
            <a:r>
              <a:rPr lang="nl-NL" sz="1400" b="1" i="0" u="none" strike="noStrike" dirty="0">
                <a:solidFill>
                  <a:srgbClr val="000000"/>
                </a:solidFill>
                <a:effectLst/>
              </a:rPr>
              <a:t>vragen over</a:t>
            </a:r>
          </a:p>
          <a:p>
            <a:pPr algn="ctr" rtl="0" fontAlgn="base"/>
            <a:r>
              <a:rPr lang="nl-NL" sz="1400" b="1" i="0" u="none" strike="noStrike" dirty="0">
                <a:solidFill>
                  <a:srgbClr val="000000"/>
                </a:solidFill>
                <a:effectLst/>
              </a:rPr>
              <a:t> jezelf </a:t>
            </a:r>
            <a:r>
              <a:rPr lang="nl-NL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​</a:t>
            </a:r>
          </a:p>
          <a:p>
            <a:pPr algn="ctr" rtl="0" fontAlgn="base"/>
            <a:endParaRPr lang="nl-NL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nl-NL" b="1" i="0" u="none" strike="noStrike" dirty="0">
                <a:solidFill>
                  <a:srgbClr val="000000"/>
                </a:solidFill>
                <a:effectLst/>
              </a:rPr>
              <a:t>Terugblik op de les</a:t>
            </a:r>
          </a:p>
          <a:p>
            <a:pPr algn="ctr" rtl="0" fontAlgn="base"/>
            <a:br>
              <a:rPr lang="nl-NL" b="0" i="0" dirty="0">
                <a:effectLst/>
                <a:latin typeface="Calibri" panose="020F0502020204030204" pitchFamily="34" charset="0"/>
              </a:rPr>
            </a:br>
            <a:r>
              <a:rPr lang="nl-NL" sz="1400" b="1" dirty="0">
                <a:solidFill>
                  <a:srgbClr val="000000"/>
                </a:solidFill>
              </a:rPr>
              <a:t>Werkvorm</a:t>
            </a:r>
            <a:r>
              <a:rPr lang="nl-NL" sz="1400" b="1" i="0" u="none" strike="noStrike" dirty="0">
                <a:solidFill>
                  <a:srgbClr val="000000"/>
                </a:solidFill>
                <a:effectLst/>
              </a:rPr>
              <a:t>: </a:t>
            </a:r>
          </a:p>
          <a:p>
            <a:pPr algn="ctr" rtl="0" fontAlgn="base"/>
            <a:r>
              <a:rPr lang="nl-NL" sz="1400" b="1" i="0" u="none" strike="noStrike" dirty="0">
                <a:solidFill>
                  <a:srgbClr val="000000"/>
                </a:solidFill>
                <a:effectLst/>
              </a:rPr>
              <a:t>nabespreking in een kring</a:t>
            </a:r>
            <a:endParaRPr lang="nl-NL" sz="1400" b="1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7AA42E4-FFEC-4DF4-97A0-DFCFDDFA2129}"/>
              </a:ext>
            </a:extLst>
          </p:cNvPr>
          <p:cNvSpPr/>
          <p:nvPr/>
        </p:nvSpPr>
        <p:spPr>
          <a:xfrm>
            <a:off x="9096375" y="1121866"/>
            <a:ext cx="2620800" cy="5245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/>
            <a:r>
              <a:rPr lang="en-US" b="1" i="0">
                <a:solidFill>
                  <a:srgbClr val="000000"/>
                </a:solidFill>
                <a:effectLst/>
              </a:rPr>
              <a:t>1. </a:t>
            </a:r>
            <a:r>
              <a:rPr lang="en-US" b="1" i="0" err="1">
                <a:solidFill>
                  <a:srgbClr val="000000"/>
                </a:solidFill>
                <a:effectLst/>
              </a:rPr>
              <a:t>wederzijdse</a:t>
            </a:r>
            <a:r>
              <a:rPr lang="en-US" b="1" i="0">
                <a:solidFill>
                  <a:srgbClr val="000000"/>
                </a:solidFill>
                <a:effectLst/>
              </a:rPr>
              <a:t> </a:t>
            </a:r>
          </a:p>
          <a:p>
            <a:pPr algn="ctr" rtl="0" fontAlgn="base"/>
            <a:r>
              <a:rPr lang="en-US" b="1" i="0" err="1">
                <a:solidFill>
                  <a:srgbClr val="000000"/>
                </a:solidFill>
                <a:effectLst/>
              </a:rPr>
              <a:t>afhankelijkheid</a:t>
            </a:r>
            <a:r>
              <a:rPr lang="en-US" b="1" i="0">
                <a:solidFill>
                  <a:srgbClr val="000000"/>
                </a:solidFill>
                <a:effectLst/>
              </a:rPr>
              <a:t>​</a:t>
            </a:r>
          </a:p>
          <a:p>
            <a:pPr algn="ctr" rtl="0" fontAlgn="base"/>
            <a:r>
              <a:rPr lang="en-US" b="1" i="0">
                <a:solidFill>
                  <a:srgbClr val="000000"/>
                </a:solidFill>
                <a:effectLst/>
              </a:rPr>
              <a:t>2. </a:t>
            </a:r>
            <a:r>
              <a:rPr lang="en-US" b="1" i="0" err="1">
                <a:solidFill>
                  <a:srgbClr val="000000"/>
                </a:solidFill>
                <a:effectLst/>
              </a:rPr>
              <a:t>individuele</a:t>
            </a:r>
            <a:r>
              <a:rPr lang="en-US" b="1" i="0">
                <a:solidFill>
                  <a:srgbClr val="000000"/>
                </a:solidFill>
                <a:effectLst/>
              </a:rPr>
              <a:t> </a:t>
            </a:r>
          </a:p>
          <a:p>
            <a:pPr algn="ctr" rtl="0" fontAlgn="base"/>
            <a:r>
              <a:rPr lang="en-US" b="1" i="0" err="1">
                <a:solidFill>
                  <a:srgbClr val="000000"/>
                </a:solidFill>
                <a:effectLst/>
              </a:rPr>
              <a:t>aanspreekbaarheid</a:t>
            </a:r>
            <a:r>
              <a:rPr lang="en-US" b="1" i="0">
                <a:solidFill>
                  <a:srgbClr val="000000"/>
                </a:solidFill>
                <a:effectLst/>
              </a:rPr>
              <a:t>​</a:t>
            </a:r>
          </a:p>
          <a:p>
            <a:pPr algn="ctr" rtl="0" fontAlgn="base"/>
            <a:r>
              <a:rPr lang="en-US" b="1" i="0">
                <a:solidFill>
                  <a:srgbClr val="000000"/>
                </a:solidFill>
                <a:effectLst/>
              </a:rPr>
              <a:t>3. </a:t>
            </a:r>
            <a:r>
              <a:rPr lang="en-US" b="1" i="0" err="1">
                <a:solidFill>
                  <a:srgbClr val="000000"/>
                </a:solidFill>
                <a:effectLst/>
              </a:rPr>
              <a:t>directe</a:t>
            </a:r>
            <a:r>
              <a:rPr lang="en-US" b="1" i="0">
                <a:solidFill>
                  <a:srgbClr val="000000"/>
                </a:solidFill>
                <a:effectLst/>
              </a:rPr>
              <a:t> </a:t>
            </a:r>
            <a:r>
              <a:rPr lang="en-US" b="1" i="0" err="1">
                <a:solidFill>
                  <a:srgbClr val="000000"/>
                </a:solidFill>
                <a:effectLst/>
              </a:rPr>
              <a:t>interactie</a:t>
            </a:r>
            <a:r>
              <a:rPr lang="en-US" b="1" i="0">
                <a:solidFill>
                  <a:srgbClr val="000000"/>
                </a:solidFill>
                <a:effectLst/>
              </a:rPr>
              <a:t>​</a:t>
            </a:r>
          </a:p>
          <a:p>
            <a:pPr algn="ctr" rtl="0" fontAlgn="base"/>
            <a:r>
              <a:rPr lang="en-US" b="1" i="0">
                <a:solidFill>
                  <a:srgbClr val="000000"/>
                </a:solidFill>
                <a:effectLst/>
              </a:rPr>
              <a:t>4. </a:t>
            </a:r>
            <a:r>
              <a:rPr lang="en-US" b="1" i="0" err="1">
                <a:solidFill>
                  <a:srgbClr val="000000"/>
                </a:solidFill>
                <a:effectLst/>
              </a:rPr>
              <a:t>ontwikkeling</a:t>
            </a:r>
            <a:r>
              <a:rPr lang="en-US" b="1" i="0">
                <a:solidFill>
                  <a:srgbClr val="000000"/>
                </a:solidFill>
                <a:effectLst/>
              </a:rPr>
              <a:t> van </a:t>
            </a:r>
          </a:p>
          <a:p>
            <a:pPr algn="ctr" rtl="0" fontAlgn="base"/>
            <a:r>
              <a:rPr lang="en-US" b="1" i="0" err="1">
                <a:solidFill>
                  <a:srgbClr val="000000"/>
                </a:solidFill>
                <a:effectLst/>
              </a:rPr>
              <a:t>sociale</a:t>
            </a:r>
            <a:r>
              <a:rPr lang="en-US" b="1" i="0">
                <a:solidFill>
                  <a:srgbClr val="000000"/>
                </a:solidFill>
                <a:effectLst/>
              </a:rPr>
              <a:t> </a:t>
            </a:r>
          </a:p>
          <a:p>
            <a:pPr algn="ctr" rtl="0" fontAlgn="base"/>
            <a:r>
              <a:rPr lang="en-US" b="1" i="0" err="1">
                <a:solidFill>
                  <a:srgbClr val="000000"/>
                </a:solidFill>
                <a:effectLst/>
              </a:rPr>
              <a:t>vaardigheden</a:t>
            </a:r>
            <a:r>
              <a:rPr lang="en-US" b="1" i="0">
                <a:solidFill>
                  <a:srgbClr val="000000"/>
                </a:solidFill>
                <a:effectLst/>
              </a:rPr>
              <a:t>​</a:t>
            </a:r>
          </a:p>
          <a:p>
            <a:pPr algn="ctr" rtl="0" fontAlgn="base"/>
            <a:r>
              <a:rPr lang="en-US" b="1" i="0">
                <a:solidFill>
                  <a:srgbClr val="000000"/>
                </a:solidFill>
                <a:effectLst/>
              </a:rPr>
              <a:t>5. </a:t>
            </a:r>
            <a:r>
              <a:rPr lang="en-US" b="1" i="0" err="1">
                <a:solidFill>
                  <a:srgbClr val="000000"/>
                </a:solidFill>
                <a:effectLst/>
              </a:rPr>
              <a:t>aandacht</a:t>
            </a:r>
            <a:r>
              <a:rPr lang="en-US" b="1" i="0">
                <a:solidFill>
                  <a:srgbClr val="000000"/>
                </a:solidFill>
                <a:effectLst/>
              </a:rPr>
              <a:t> </a:t>
            </a:r>
            <a:r>
              <a:rPr lang="en-US" b="1" i="0" err="1">
                <a:solidFill>
                  <a:srgbClr val="000000"/>
                </a:solidFill>
                <a:effectLst/>
              </a:rPr>
              <a:t>voor</a:t>
            </a:r>
            <a:r>
              <a:rPr lang="en-US" b="1" i="0">
                <a:solidFill>
                  <a:srgbClr val="000000"/>
                </a:solidFill>
                <a:effectLst/>
              </a:rPr>
              <a:t> het </a:t>
            </a:r>
            <a:r>
              <a:rPr lang="en-US" b="1" i="0" err="1">
                <a:solidFill>
                  <a:srgbClr val="000000"/>
                </a:solidFill>
                <a:effectLst/>
              </a:rPr>
              <a:t>groepsproces</a:t>
            </a:r>
            <a:r>
              <a:rPr lang="en-US" b="1" i="0">
                <a:solidFill>
                  <a:srgbClr val="000000"/>
                </a:solidFill>
                <a:effectLst/>
              </a:rPr>
              <a:t>​</a:t>
            </a:r>
          </a:p>
          <a:p>
            <a:pPr algn="ctr" rtl="0" fontAlgn="base"/>
            <a:r>
              <a:rPr lang="en-US" b="1" i="0">
                <a:solidFill>
                  <a:srgbClr val="000000"/>
                </a:solidFill>
                <a:effectLst/>
              </a:rPr>
              <a:t>​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2B84A0F8-17C9-D0D0-3EC7-3ACE67E29C59}"/>
              </a:ext>
            </a:extLst>
          </p:cNvPr>
          <p:cNvSpPr/>
          <p:nvPr/>
        </p:nvSpPr>
        <p:spPr>
          <a:xfrm>
            <a:off x="2686650" y="1121866"/>
            <a:ext cx="1677600" cy="5245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b="1" dirty="0">
                <a:solidFill>
                  <a:srgbClr val="000000"/>
                </a:solidFill>
                <a:ea typeface="+mn-lt"/>
                <a:cs typeface="+mn-lt"/>
              </a:rPr>
              <a:t>Team discussie</a:t>
            </a:r>
          </a:p>
          <a:p>
            <a:pPr algn="ctr"/>
            <a:endParaRPr lang="en-US" sz="1400">
              <a:ea typeface="+mn-lt"/>
              <a:cs typeface="+mn-lt"/>
            </a:endParaRPr>
          </a:p>
          <a:p>
            <a:pPr algn="ctr"/>
            <a:r>
              <a:rPr lang="nl-NL" sz="1400" b="1" dirty="0">
                <a:solidFill>
                  <a:srgbClr val="000000"/>
                </a:solidFill>
                <a:ea typeface="+mn-lt"/>
                <a:cs typeface="+mn-lt"/>
              </a:rPr>
              <a:t>Werkvorm: </a:t>
            </a:r>
            <a:endParaRPr lang="en-US" sz="1400" dirty="0">
              <a:solidFill>
                <a:srgbClr val="FFFFFF"/>
              </a:solidFill>
              <a:ea typeface="+mn-lt"/>
              <a:cs typeface="+mn-lt"/>
            </a:endParaRPr>
          </a:p>
          <a:p>
            <a:pPr algn="ctr"/>
            <a:r>
              <a:rPr lang="nl-NL" sz="1400" b="1" dirty="0">
                <a:solidFill>
                  <a:srgbClr val="000000"/>
                </a:solidFill>
                <a:ea typeface="+mn-lt"/>
                <a:cs typeface="+mn-lt"/>
              </a:rPr>
              <a:t>discussievorm</a:t>
            </a:r>
          </a:p>
          <a:p>
            <a:pPr algn="ctr"/>
            <a:endParaRPr lang="en-US" sz="1400">
              <a:ea typeface="+mn-lt"/>
              <a:cs typeface="+mn-lt"/>
            </a:endParaRPr>
          </a:p>
          <a:p>
            <a:pPr algn="ctr"/>
            <a:r>
              <a:rPr lang="nl-NL" b="1" dirty="0">
                <a:solidFill>
                  <a:srgbClr val="000000"/>
                </a:solidFill>
              </a:rPr>
              <a:t>Delen van </a:t>
            </a:r>
            <a:endParaRPr lang="en-US" b="1" dirty="0" err="1">
              <a:solidFill>
                <a:srgbClr val="000000"/>
              </a:solidFill>
            </a:endParaRPr>
          </a:p>
          <a:p>
            <a:pPr algn="ctr"/>
            <a:r>
              <a:rPr lang="nl-NL" b="1" dirty="0">
                <a:solidFill>
                  <a:srgbClr val="000000"/>
                </a:solidFill>
              </a:rPr>
              <a:t>visie</a:t>
            </a:r>
            <a:endParaRPr lang="en-US" b="1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316877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536">
        <p159:morph option="byObject"/>
      </p:transition>
    </mc:Choice>
    <mc:Fallback>
      <p:transition spd="slow" advTm="1536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576EC6A-59CF-49E0-8BD0-E209BD2F6AF3}"/>
              </a:ext>
            </a:extLst>
          </p:cNvPr>
          <p:cNvSpPr txBox="1"/>
          <p:nvPr/>
        </p:nvSpPr>
        <p:spPr>
          <a:xfrm>
            <a:off x="4781550" y="2133600"/>
            <a:ext cx="44862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b="1"/>
              <a:t>Les 5</a:t>
            </a:r>
          </a:p>
        </p:txBody>
      </p:sp>
    </p:spTree>
    <p:extLst>
      <p:ext uri="{BB962C8B-B14F-4D97-AF65-F5344CB8AC3E}">
        <p14:creationId xmlns:p14="http://schemas.microsoft.com/office/powerpoint/2010/main" val="2768626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98"/>
    </mc:Choice>
    <mc:Fallback>
      <p:transition spd="slow" advTm="2998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576EC6A-59CF-49E0-8BD0-E209BD2F6AF3}"/>
              </a:ext>
            </a:extLst>
          </p:cNvPr>
          <p:cNvSpPr txBox="1"/>
          <p:nvPr/>
        </p:nvSpPr>
        <p:spPr>
          <a:xfrm>
            <a:off x="4991100" y="114300"/>
            <a:ext cx="44862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/>
              <a:t>Les 5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67DA19E0-2D45-4A21-8CF2-3D5E695A0CF4}"/>
              </a:ext>
            </a:extLst>
          </p:cNvPr>
          <p:cNvSpPr/>
          <p:nvPr/>
        </p:nvSpPr>
        <p:spPr>
          <a:xfrm>
            <a:off x="295275" y="1057275"/>
            <a:ext cx="1677600" cy="5245200"/>
          </a:xfrm>
          <a:prstGeom prst="rect">
            <a:avLst/>
          </a:prstGeom>
          <a:solidFill>
            <a:srgbClr val="FB79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Reflecteren op stageperiode</a:t>
            </a:r>
          </a:p>
        </p:txBody>
      </p:sp>
    </p:spTree>
    <p:extLst>
      <p:ext uri="{BB962C8B-B14F-4D97-AF65-F5344CB8AC3E}">
        <p14:creationId xmlns:p14="http://schemas.microsoft.com/office/powerpoint/2010/main" val="33976646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336">
        <p159:morph option="byObject"/>
      </p:transition>
    </mc:Choice>
    <mc:Fallback>
      <p:transition spd="slow" advTm="1336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576EC6A-59CF-49E0-8BD0-E209BD2F6AF3}"/>
              </a:ext>
            </a:extLst>
          </p:cNvPr>
          <p:cNvSpPr txBox="1"/>
          <p:nvPr/>
        </p:nvSpPr>
        <p:spPr>
          <a:xfrm>
            <a:off x="4991100" y="114300"/>
            <a:ext cx="44862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/>
              <a:t>Les 5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67DA19E0-2D45-4A21-8CF2-3D5E695A0CF4}"/>
              </a:ext>
            </a:extLst>
          </p:cNvPr>
          <p:cNvSpPr/>
          <p:nvPr/>
        </p:nvSpPr>
        <p:spPr>
          <a:xfrm>
            <a:off x="295275" y="1057275"/>
            <a:ext cx="1677600" cy="5245200"/>
          </a:xfrm>
          <a:prstGeom prst="rect">
            <a:avLst/>
          </a:prstGeom>
          <a:solidFill>
            <a:srgbClr val="FB79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Reflecteren op stageperiode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B7F00E11-47B2-41C1-D5FF-47C4640F56BD}"/>
              </a:ext>
            </a:extLst>
          </p:cNvPr>
          <p:cNvSpPr/>
          <p:nvPr/>
        </p:nvSpPr>
        <p:spPr>
          <a:xfrm>
            <a:off x="2524125" y="1057275"/>
            <a:ext cx="1677600" cy="5245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fontAlgn="base"/>
            <a:endParaRPr lang="en-US" sz="1700" b="1" dirty="0">
              <a:solidFill>
                <a:srgbClr val="000000"/>
              </a:solidFill>
            </a:endParaRPr>
          </a:p>
          <a:p>
            <a:pPr algn="ctr"/>
            <a:r>
              <a:rPr lang="en-US" sz="1700" b="1" i="0" dirty="0" err="1">
                <a:solidFill>
                  <a:srgbClr val="000000"/>
                </a:solidFill>
                <a:effectLst/>
              </a:rPr>
              <a:t>Studenten</a:t>
            </a:r>
            <a:r>
              <a:rPr lang="en-US" sz="1700" b="1" i="0" dirty="0">
                <a:solidFill>
                  <a:srgbClr val="000000"/>
                </a:solidFill>
                <a:effectLst/>
              </a:rPr>
              <a:t> </a:t>
            </a:r>
            <a:endParaRPr lang="en-US" dirty="0"/>
          </a:p>
          <a:p>
            <a:pPr algn="ctr" rtl="0" fontAlgn="base"/>
            <a:r>
              <a:rPr lang="en-US" sz="1700" b="1" i="0" dirty="0" err="1">
                <a:solidFill>
                  <a:srgbClr val="000000"/>
                </a:solidFill>
                <a:effectLst/>
              </a:rPr>
              <a:t>maken</a:t>
            </a:r>
            <a:r>
              <a:rPr lang="en-US" sz="1700" b="1" i="0" dirty="0">
                <a:solidFill>
                  <a:srgbClr val="000000"/>
                </a:solidFill>
                <a:effectLst/>
              </a:rPr>
              <a:t> in </a:t>
            </a:r>
          </a:p>
          <a:p>
            <a:pPr algn="ctr" rtl="0" fontAlgn="base"/>
            <a:r>
              <a:rPr lang="en-US" sz="1700" b="1" i="0" dirty="0" err="1">
                <a:solidFill>
                  <a:srgbClr val="000000"/>
                </a:solidFill>
                <a:effectLst/>
              </a:rPr>
              <a:t>groepsvorm</a:t>
            </a:r>
            <a:r>
              <a:rPr lang="en-US" sz="1700" b="1" i="0" dirty="0">
                <a:solidFill>
                  <a:srgbClr val="000000"/>
                </a:solidFill>
                <a:effectLst/>
              </a:rPr>
              <a:t> </a:t>
            </a:r>
            <a:r>
              <a:rPr lang="en-US" sz="1700" b="1" i="0" dirty="0" err="1">
                <a:solidFill>
                  <a:srgbClr val="000000"/>
                </a:solidFill>
                <a:effectLst/>
              </a:rPr>
              <a:t>een</a:t>
            </a:r>
            <a:r>
              <a:rPr lang="en-US" sz="1700" b="1" i="0" dirty="0">
                <a:solidFill>
                  <a:srgbClr val="000000"/>
                </a:solidFill>
                <a:effectLst/>
              </a:rPr>
              <a:t> vlog </a:t>
            </a:r>
          </a:p>
          <a:p>
            <a:pPr algn="ctr" rtl="0" fontAlgn="base"/>
            <a:r>
              <a:rPr lang="en-US" sz="1700" b="1" i="0" dirty="0" err="1">
                <a:solidFill>
                  <a:srgbClr val="000000"/>
                </a:solidFill>
                <a:effectLst/>
              </a:rPr>
              <a:t>waarbij</a:t>
            </a:r>
            <a:r>
              <a:rPr lang="en-US" sz="1700" b="1" i="0" dirty="0">
                <a:solidFill>
                  <a:srgbClr val="000000"/>
                </a:solidFill>
                <a:effectLst/>
              </a:rPr>
              <a:t> </a:t>
            </a:r>
          </a:p>
          <a:p>
            <a:pPr algn="ctr" rtl="0" fontAlgn="base"/>
            <a:r>
              <a:rPr lang="en-US" sz="1700" b="1" i="0" dirty="0" err="1">
                <a:solidFill>
                  <a:srgbClr val="000000"/>
                </a:solidFill>
                <a:effectLst/>
              </a:rPr>
              <a:t>iedereen</a:t>
            </a:r>
            <a:r>
              <a:rPr lang="en-US" sz="1700" b="1" i="0" dirty="0">
                <a:solidFill>
                  <a:srgbClr val="000000"/>
                </a:solidFill>
                <a:effectLst/>
              </a:rPr>
              <a:t> </a:t>
            </a:r>
          </a:p>
          <a:p>
            <a:pPr algn="ctr" fontAlgn="base"/>
            <a:r>
              <a:rPr lang="en-US" sz="1700" b="1" i="0" dirty="0" err="1">
                <a:solidFill>
                  <a:srgbClr val="000000"/>
                </a:solidFill>
                <a:effectLst/>
              </a:rPr>
              <a:t>reflecteert</a:t>
            </a:r>
            <a:r>
              <a:rPr lang="en-US" sz="1700" b="1" i="0" dirty="0">
                <a:solidFill>
                  <a:srgbClr val="000000"/>
                </a:solidFill>
                <a:effectLst/>
              </a:rPr>
              <a:t> op de </a:t>
            </a:r>
            <a:r>
              <a:rPr lang="en-US" sz="1700" b="1" dirty="0" err="1">
                <a:solidFill>
                  <a:srgbClr val="000000"/>
                </a:solidFill>
              </a:rPr>
              <a:t>stageperiode</a:t>
            </a:r>
            <a:endParaRPr lang="en-US" sz="1700" b="1" dirty="0">
              <a:solidFill>
                <a:srgbClr val="000000"/>
              </a:solidFill>
            </a:endParaRPr>
          </a:p>
          <a:p>
            <a:pPr algn="ctr"/>
            <a:endParaRPr lang="en-US" sz="1700" b="1" dirty="0">
              <a:solidFill>
                <a:srgbClr val="000000"/>
              </a:solidFill>
            </a:endParaRPr>
          </a:p>
          <a:p>
            <a:pPr algn="ctr"/>
            <a:r>
              <a:rPr lang="en-US" sz="1700" b="1" dirty="0">
                <a:solidFill>
                  <a:srgbClr val="000000"/>
                </a:solidFill>
              </a:rPr>
              <a:t>Vlogs</a:t>
            </a:r>
            <a:r>
              <a:rPr lang="en-US" sz="1700" b="1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en-US" sz="1700" dirty="0">
              <a:solidFill>
                <a:srgbClr val="FFFFFF"/>
              </a:solidFill>
            </a:endParaRPr>
          </a:p>
          <a:p>
            <a:pPr algn="ctr"/>
            <a:r>
              <a:rPr lang="en-US" sz="1700" b="1" i="0" u="none" strike="noStrike" dirty="0" err="1">
                <a:solidFill>
                  <a:srgbClr val="000000"/>
                </a:solidFill>
                <a:effectLst/>
              </a:rPr>
              <a:t>worden</a:t>
            </a:r>
            <a:r>
              <a:rPr lang="en-US" sz="1700" b="1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en-US" sz="1700" i="0" u="none" strike="noStrike" dirty="0">
              <a:solidFill>
                <a:srgbClr val="FFFFFF"/>
              </a:solidFill>
              <a:effectLst/>
            </a:endParaRPr>
          </a:p>
          <a:p>
            <a:pPr algn="ctr" rtl="0" fontAlgn="base"/>
            <a:r>
              <a:rPr lang="en-US" sz="1700" b="1" i="0" u="none" strike="noStrike" dirty="0" err="1">
                <a:solidFill>
                  <a:srgbClr val="000000"/>
                </a:solidFill>
                <a:effectLst/>
              </a:rPr>
              <a:t>beoordeeld</a:t>
            </a:r>
            <a:r>
              <a:rPr lang="en-US" sz="1700" b="1" i="0" u="none" strike="noStrike" dirty="0">
                <a:solidFill>
                  <a:srgbClr val="000000"/>
                </a:solidFill>
                <a:effectLst/>
              </a:rPr>
              <a:t> door </a:t>
            </a:r>
            <a:r>
              <a:rPr lang="en-US" sz="1700" b="1" i="0" u="none" strike="noStrike" dirty="0" err="1">
                <a:solidFill>
                  <a:srgbClr val="000000"/>
                </a:solidFill>
                <a:effectLst/>
              </a:rPr>
              <a:t>een</a:t>
            </a:r>
            <a:endParaRPr lang="en-US" sz="1700" b="1" i="0" u="none" strike="noStrike" dirty="0">
              <a:solidFill>
                <a:srgbClr val="000000"/>
              </a:solidFill>
              <a:effectLst/>
            </a:endParaRPr>
          </a:p>
          <a:p>
            <a:pPr algn="ctr" rtl="0" fontAlgn="base"/>
            <a:r>
              <a:rPr lang="en-US" sz="1700" b="1" i="0" u="none" strike="noStrike" dirty="0" err="1">
                <a:solidFill>
                  <a:srgbClr val="000000"/>
                </a:solidFill>
                <a:effectLst/>
              </a:rPr>
              <a:t>andere</a:t>
            </a:r>
            <a:r>
              <a:rPr lang="en-US" sz="1700" b="1" i="0" u="none" strike="noStrike" dirty="0">
                <a:solidFill>
                  <a:srgbClr val="000000"/>
                </a:solidFill>
                <a:effectLst/>
              </a:rPr>
              <a:t> </a:t>
            </a:r>
          </a:p>
          <a:p>
            <a:pPr algn="ctr" fontAlgn="base"/>
            <a:r>
              <a:rPr lang="en-US" sz="1700" b="1" i="0" u="none" strike="noStrike" dirty="0" err="1">
                <a:solidFill>
                  <a:srgbClr val="000000"/>
                </a:solidFill>
                <a:effectLst/>
              </a:rPr>
              <a:t>groep</a:t>
            </a:r>
            <a:r>
              <a:rPr lang="en-US" sz="1700" b="1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1700" b="1" dirty="0" err="1">
                <a:solidFill>
                  <a:srgbClr val="000000"/>
                </a:solidFill>
              </a:rPr>
              <a:t>en</a:t>
            </a:r>
            <a:r>
              <a:rPr lang="en-US" sz="1700" b="1" dirty="0">
                <a:solidFill>
                  <a:srgbClr val="000000"/>
                </a:solidFill>
              </a:rPr>
              <a:t> docent</a:t>
            </a:r>
            <a:endParaRPr lang="en-US" sz="1700" b="1" i="0" u="none" strike="noStrike" dirty="0">
              <a:solidFill>
                <a:srgbClr val="000000"/>
              </a:solidFill>
              <a:effectLst/>
            </a:endParaRPr>
          </a:p>
          <a:p>
            <a:pPr algn="ctr"/>
            <a:endParaRPr lang="en-US" sz="1400" b="1">
              <a:solidFill>
                <a:srgbClr val="000000"/>
              </a:solidFill>
            </a:endParaRPr>
          </a:p>
          <a:p>
            <a:pPr algn="ctr" fontAlgn="base"/>
            <a:r>
              <a:rPr lang="en-US" sz="1400" b="1" dirty="0">
                <a:solidFill>
                  <a:srgbClr val="000000"/>
                </a:solidFill>
              </a:rPr>
              <a:t> </a:t>
            </a:r>
            <a:r>
              <a:rPr lang="en-US" sz="1400" b="1" dirty="0" err="1">
                <a:solidFill>
                  <a:srgbClr val="000000"/>
                </a:solidFill>
              </a:rPr>
              <a:t>Werkvorm</a:t>
            </a:r>
            <a:r>
              <a:rPr lang="en-US" sz="1400" b="1" dirty="0">
                <a:solidFill>
                  <a:srgbClr val="000000"/>
                </a:solidFill>
              </a:rPr>
              <a:t>: </a:t>
            </a:r>
            <a:r>
              <a:rPr lang="en-US" sz="1400" b="1" dirty="0" err="1">
                <a:solidFill>
                  <a:srgbClr val="000000"/>
                </a:solidFill>
              </a:rPr>
              <a:t>Peerfeedback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b="1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ctr" rtl="0" fontAlgn="base"/>
            <a:r>
              <a:rPr lang="en-US" b="1" i="0" dirty="0">
                <a:solidFill>
                  <a:srgbClr val="000000"/>
                </a:solidFill>
                <a:effectLst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9750599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309">
        <p159:morph option="byObject"/>
      </p:transition>
    </mc:Choice>
    <mc:Fallback>
      <p:transition spd="slow" advTm="1309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576EC6A-59CF-49E0-8BD0-E209BD2F6AF3}"/>
              </a:ext>
            </a:extLst>
          </p:cNvPr>
          <p:cNvSpPr txBox="1"/>
          <p:nvPr/>
        </p:nvSpPr>
        <p:spPr>
          <a:xfrm>
            <a:off x="4991100" y="114300"/>
            <a:ext cx="44862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/>
              <a:t>Les 5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67DA19E0-2D45-4A21-8CF2-3D5E695A0CF4}"/>
              </a:ext>
            </a:extLst>
          </p:cNvPr>
          <p:cNvSpPr/>
          <p:nvPr/>
        </p:nvSpPr>
        <p:spPr>
          <a:xfrm>
            <a:off x="295275" y="1057275"/>
            <a:ext cx="1677600" cy="5245200"/>
          </a:xfrm>
          <a:prstGeom prst="rect">
            <a:avLst/>
          </a:prstGeom>
          <a:solidFill>
            <a:srgbClr val="FB79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Reflecteren op stageperiode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CFF8EA9-10C4-4C4B-AB97-BC1B539943EF}"/>
              </a:ext>
            </a:extLst>
          </p:cNvPr>
          <p:cNvSpPr/>
          <p:nvPr/>
        </p:nvSpPr>
        <p:spPr>
          <a:xfrm>
            <a:off x="4752974" y="1057275"/>
            <a:ext cx="1677600" cy="5245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/>
            <a:r>
              <a:rPr lang="en-US" b="1" i="0" err="1">
                <a:solidFill>
                  <a:srgbClr val="000000"/>
                </a:solidFill>
                <a:effectLst/>
              </a:rPr>
              <a:t>Probleem</a:t>
            </a:r>
            <a:endParaRPr lang="en-US" b="1" i="0">
              <a:solidFill>
                <a:srgbClr val="000000"/>
              </a:solidFill>
              <a:effectLst/>
            </a:endParaRPr>
          </a:p>
          <a:p>
            <a:pPr algn="ctr" rtl="0" fontAlgn="base"/>
            <a:r>
              <a:rPr lang="en-US" b="1" i="0" err="1">
                <a:solidFill>
                  <a:srgbClr val="000000"/>
                </a:solidFill>
                <a:effectLst/>
              </a:rPr>
              <a:t>stelling</a:t>
            </a:r>
            <a:r>
              <a:rPr lang="en-US" b="1" i="0">
                <a:solidFill>
                  <a:srgbClr val="000000"/>
                </a:solidFill>
                <a:effectLst/>
              </a:rPr>
              <a:t> over </a:t>
            </a:r>
            <a:r>
              <a:rPr lang="en-US" b="1" i="0" err="1">
                <a:solidFill>
                  <a:srgbClr val="000000"/>
                </a:solidFill>
                <a:effectLst/>
              </a:rPr>
              <a:t>hun</a:t>
            </a:r>
            <a:r>
              <a:rPr lang="en-US" b="1" i="0">
                <a:solidFill>
                  <a:srgbClr val="000000"/>
                </a:solidFill>
                <a:effectLst/>
              </a:rPr>
              <a:t> stage </a:t>
            </a:r>
          </a:p>
          <a:p>
            <a:pPr algn="ctr" rtl="0" fontAlgn="base"/>
            <a:r>
              <a:rPr lang="en-US" b="1" i="0" err="1">
                <a:solidFill>
                  <a:srgbClr val="000000"/>
                </a:solidFill>
                <a:effectLst/>
              </a:rPr>
              <a:t>waarbij</a:t>
            </a:r>
            <a:r>
              <a:rPr lang="en-US" b="1" i="0">
                <a:solidFill>
                  <a:srgbClr val="000000"/>
                </a:solidFill>
                <a:effectLst/>
              </a:rPr>
              <a:t> </a:t>
            </a:r>
          </a:p>
          <a:p>
            <a:pPr algn="ctr" rtl="0" fontAlgn="base"/>
            <a:r>
              <a:rPr lang="en-US" b="1" i="0" err="1">
                <a:solidFill>
                  <a:srgbClr val="000000"/>
                </a:solidFill>
                <a:effectLst/>
              </a:rPr>
              <a:t>meerdere</a:t>
            </a:r>
            <a:r>
              <a:rPr lang="en-US" b="1" i="0">
                <a:solidFill>
                  <a:srgbClr val="000000"/>
                </a:solidFill>
                <a:effectLst/>
              </a:rPr>
              <a:t> </a:t>
            </a:r>
          </a:p>
          <a:p>
            <a:pPr algn="ctr" rtl="0" fontAlgn="base"/>
            <a:r>
              <a:rPr lang="en-US" b="1" i="0" err="1">
                <a:solidFill>
                  <a:srgbClr val="000000"/>
                </a:solidFill>
                <a:effectLst/>
              </a:rPr>
              <a:t>oplossingen</a:t>
            </a:r>
            <a:r>
              <a:rPr lang="en-US" b="1" i="0">
                <a:solidFill>
                  <a:srgbClr val="000000"/>
                </a:solidFill>
                <a:effectLst/>
              </a:rPr>
              <a:t> of </a:t>
            </a:r>
            <a:r>
              <a:rPr lang="en-US" b="1" i="0" err="1">
                <a:solidFill>
                  <a:srgbClr val="000000"/>
                </a:solidFill>
                <a:effectLst/>
              </a:rPr>
              <a:t>meningen</a:t>
            </a:r>
            <a:r>
              <a:rPr lang="en-US" b="1" i="0">
                <a:solidFill>
                  <a:srgbClr val="000000"/>
                </a:solidFill>
                <a:effectLst/>
              </a:rPr>
              <a:t> </a:t>
            </a:r>
            <a:r>
              <a:rPr lang="en-US" b="1" i="0" err="1">
                <a:solidFill>
                  <a:srgbClr val="000000"/>
                </a:solidFill>
                <a:effectLst/>
              </a:rPr>
              <a:t>mogelijk</a:t>
            </a:r>
            <a:r>
              <a:rPr lang="en-US" b="1" i="0">
                <a:solidFill>
                  <a:srgbClr val="000000"/>
                </a:solidFill>
                <a:effectLst/>
              </a:rPr>
              <a:t> </a:t>
            </a:r>
            <a:r>
              <a:rPr lang="en-US" b="1" i="0" err="1">
                <a:solidFill>
                  <a:srgbClr val="000000"/>
                </a:solidFill>
                <a:effectLst/>
              </a:rPr>
              <a:t>zijn</a:t>
            </a:r>
            <a:endParaRPr lang="en-US" b="1">
              <a:solidFill>
                <a:srgbClr val="000000"/>
              </a:solidFill>
            </a:endParaRPr>
          </a:p>
          <a:p>
            <a:pPr algn="ctr" rtl="0" fontAlgn="base"/>
            <a:r>
              <a:rPr lang="en-US" b="1" i="0">
                <a:solidFill>
                  <a:srgbClr val="000000"/>
                </a:solidFill>
                <a:effectLst/>
              </a:rPr>
              <a:t>​</a:t>
            </a:r>
          </a:p>
          <a:p>
            <a:pPr algn="ctr" rtl="0" fontAlgn="base"/>
            <a:r>
              <a:rPr lang="en-US" sz="1400" b="1" i="0" err="1">
                <a:solidFill>
                  <a:srgbClr val="000000"/>
                </a:solidFill>
                <a:effectLst/>
              </a:rPr>
              <a:t>Werkvorm</a:t>
            </a:r>
            <a:r>
              <a:rPr lang="en-US" sz="1400" b="1" i="0">
                <a:solidFill>
                  <a:srgbClr val="000000"/>
                </a:solidFill>
                <a:effectLst/>
              </a:rPr>
              <a:t>: </a:t>
            </a:r>
          </a:p>
          <a:p>
            <a:pPr algn="ctr" rtl="0" fontAlgn="base"/>
            <a:r>
              <a:rPr lang="en-US" sz="1400" b="1" i="0" err="1">
                <a:solidFill>
                  <a:srgbClr val="000000"/>
                </a:solidFill>
                <a:effectLst/>
              </a:rPr>
              <a:t>Plakker</a:t>
            </a:r>
            <a:r>
              <a:rPr lang="en-US" sz="1400" b="1" i="0">
                <a:solidFill>
                  <a:srgbClr val="000000"/>
                </a:solidFill>
                <a:effectLst/>
              </a:rPr>
              <a:t> parade ​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D5855DA-27BE-618D-707E-3C4F5112100E}"/>
              </a:ext>
            </a:extLst>
          </p:cNvPr>
          <p:cNvSpPr/>
          <p:nvPr/>
        </p:nvSpPr>
        <p:spPr>
          <a:xfrm>
            <a:off x="2524125" y="1057275"/>
            <a:ext cx="1677600" cy="5245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fontAlgn="base"/>
            <a:endParaRPr lang="en-US" sz="1700" b="1" dirty="0">
              <a:solidFill>
                <a:srgbClr val="000000"/>
              </a:solidFill>
            </a:endParaRPr>
          </a:p>
          <a:p>
            <a:pPr algn="ctr"/>
            <a:r>
              <a:rPr lang="en-US" sz="1700" b="1" i="0" dirty="0" err="1">
                <a:solidFill>
                  <a:srgbClr val="000000"/>
                </a:solidFill>
                <a:effectLst/>
              </a:rPr>
              <a:t>Studenten</a:t>
            </a:r>
            <a:r>
              <a:rPr lang="en-US" sz="1700" b="1" i="0" dirty="0">
                <a:solidFill>
                  <a:srgbClr val="000000"/>
                </a:solidFill>
                <a:effectLst/>
              </a:rPr>
              <a:t> </a:t>
            </a:r>
            <a:endParaRPr lang="en-US" dirty="0"/>
          </a:p>
          <a:p>
            <a:pPr algn="ctr" rtl="0" fontAlgn="base"/>
            <a:r>
              <a:rPr lang="en-US" sz="1700" b="1" i="0" dirty="0" err="1">
                <a:solidFill>
                  <a:srgbClr val="000000"/>
                </a:solidFill>
                <a:effectLst/>
              </a:rPr>
              <a:t>maken</a:t>
            </a:r>
            <a:r>
              <a:rPr lang="en-US" sz="1700" b="1" i="0" dirty="0">
                <a:solidFill>
                  <a:srgbClr val="000000"/>
                </a:solidFill>
                <a:effectLst/>
              </a:rPr>
              <a:t> in </a:t>
            </a:r>
          </a:p>
          <a:p>
            <a:pPr algn="ctr" rtl="0" fontAlgn="base"/>
            <a:r>
              <a:rPr lang="en-US" sz="1700" b="1" i="0" dirty="0" err="1">
                <a:solidFill>
                  <a:srgbClr val="000000"/>
                </a:solidFill>
                <a:effectLst/>
              </a:rPr>
              <a:t>groepsvorm</a:t>
            </a:r>
            <a:r>
              <a:rPr lang="en-US" sz="1700" b="1" i="0" dirty="0">
                <a:solidFill>
                  <a:srgbClr val="000000"/>
                </a:solidFill>
                <a:effectLst/>
              </a:rPr>
              <a:t> </a:t>
            </a:r>
            <a:r>
              <a:rPr lang="en-US" sz="1700" b="1" i="0" dirty="0" err="1">
                <a:solidFill>
                  <a:srgbClr val="000000"/>
                </a:solidFill>
                <a:effectLst/>
              </a:rPr>
              <a:t>een</a:t>
            </a:r>
            <a:r>
              <a:rPr lang="en-US" sz="1700" b="1" i="0" dirty="0">
                <a:solidFill>
                  <a:srgbClr val="000000"/>
                </a:solidFill>
                <a:effectLst/>
              </a:rPr>
              <a:t> vlog </a:t>
            </a:r>
          </a:p>
          <a:p>
            <a:pPr algn="ctr" rtl="0" fontAlgn="base"/>
            <a:r>
              <a:rPr lang="en-US" sz="1700" b="1" i="0" dirty="0" err="1">
                <a:solidFill>
                  <a:srgbClr val="000000"/>
                </a:solidFill>
                <a:effectLst/>
              </a:rPr>
              <a:t>waarbij</a:t>
            </a:r>
            <a:r>
              <a:rPr lang="en-US" sz="1700" b="1" i="0" dirty="0">
                <a:solidFill>
                  <a:srgbClr val="000000"/>
                </a:solidFill>
                <a:effectLst/>
              </a:rPr>
              <a:t> </a:t>
            </a:r>
          </a:p>
          <a:p>
            <a:pPr algn="ctr" rtl="0" fontAlgn="base"/>
            <a:r>
              <a:rPr lang="en-US" sz="1700" b="1" i="0" dirty="0" err="1">
                <a:solidFill>
                  <a:srgbClr val="000000"/>
                </a:solidFill>
                <a:effectLst/>
              </a:rPr>
              <a:t>iedereen</a:t>
            </a:r>
            <a:r>
              <a:rPr lang="en-US" sz="1700" b="1" i="0" dirty="0">
                <a:solidFill>
                  <a:srgbClr val="000000"/>
                </a:solidFill>
                <a:effectLst/>
              </a:rPr>
              <a:t> </a:t>
            </a:r>
          </a:p>
          <a:p>
            <a:pPr algn="ctr" fontAlgn="base"/>
            <a:r>
              <a:rPr lang="en-US" sz="1700" b="1" i="0" dirty="0" err="1">
                <a:solidFill>
                  <a:srgbClr val="000000"/>
                </a:solidFill>
                <a:effectLst/>
              </a:rPr>
              <a:t>reflecteert</a:t>
            </a:r>
            <a:r>
              <a:rPr lang="en-US" sz="1700" b="1" i="0" dirty="0">
                <a:solidFill>
                  <a:srgbClr val="000000"/>
                </a:solidFill>
                <a:effectLst/>
              </a:rPr>
              <a:t> op de </a:t>
            </a:r>
            <a:r>
              <a:rPr lang="en-US" sz="1700" b="1" dirty="0" err="1">
                <a:solidFill>
                  <a:srgbClr val="000000"/>
                </a:solidFill>
              </a:rPr>
              <a:t>stageperiode</a:t>
            </a:r>
            <a:endParaRPr lang="en-US" sz="1700" b="1" dirty="0">
              <a:solidFill>
                <a:srgbClr val="000000"/>
              </a:solidFill>
            </a:endParaRPr>
          </a:p>
          <a:p>
            <a:pPr algn="ctr"/>
            <a:endParaRPr lang="en-US" sz="1700" b="1" dirty="0">
              <a:solidFill>
                <a:srgbClr val="000000"/>
              </a:solidFill>
            </a:endParaRPr>
          </a:p>
          <a:p>
            <a:pPr algn="ctr"/>
            <a:r>
              <a:rPr lang="en-US" sz="1700" b="1" dirty="0">
                <a:solidFill>
                  <a:srgbClr val="000000"/>
                </a:solidFill>
              </a:rPr>
              <a:t>Vlogs</a:t>
            </a:r>
            <a:r>
              <a:rPr lang="en-US" sz="1700" b="1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en-US" sz="1700" dirty="0">
              <a:solidFill>
                <a:srgbClr val="FFFFFF"/>
              </a:solidFill>
            </a:endParaRPr>
          </a:p>
          <a:p>
            <a:pPr algn="ctr"/>
            <a:r>
              <a:rPr lang="en-US" sz="1700" b="1" i="0" u="none" strike="noStrike" dirty="0" err="1">
                <a:solidFill>
                  <a:srgbClr val="000000"/>
                </a:solidFill>
                <a:effectLst/>
              </a:rPr>
              <a:t>worden</a:t>
            </a:r>
            <a:r>
              <a:rPr lang="en-US" sz="1700" b="1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en-US" sz="1700" i="0" u="none" strike="noStrike" dirty="0">
              <a:solidFill>
                <a:srgbClr val="FFFFFF"/>
              </a:solidFill>
              <a:effectLst/>
            </a:endParaRPr>
          </a:p>
          <a:p>
            <a:pPr algn="ctr" rtl="0" fontAlgn="base"/>
            <a:r>
              <a:rPr lang="en-US" sz="1700" b="1" i="0" u="none" strike="noStrike" dirty="0" err="1">
                <a:solidFill>
                  <a:srgbClr val="000000"/>
                </a:solidFill>
                <a:effectLst/>
              </a:rPr>
              <a:t>beoordeeld</a:t>
            </a:r>
            <a:r>
              <a:rPr lang="en-US" sz="1700" b="1" i="0" u="none" strike="noStrike" dirty="0">
                <a:solidFill>
                  <a:srgbClr val="000000"/>
                </a:solidFill>
                <a:effectLst/>
              </a:rPr>
              <a:t> door </a:t>
            </a:r>
            <a:r>
              <a:rPr lang="en-US" sz="1700" b="1" i="0" u="none" strike="noStrike" dirty="0" err="1">
                <a:solidFill>
                  <a:srgbClr val="000000"/>
                </a:solidFill>
                <a:effectLst/>
              </a:rPr>
              <a:t>een</a:t>
            </a:r>
            <a:endParaRPr lang="en-US" sz="1700" b="1" i="0" u="none" strike="noStrike" dirty="0">
              <a:solidFill>
                <a:srgbClr val="000000"/>
              </a:solidFill>
              <a:effectLst/>
            </a:endParaRPr>
          </a:p>
          <a:p>
            <a:pPr algn="ctr" rtl="0" fontAlgn="base"/>
            <a:r>
              <a:rPr lang="en-US" sz="1700" b="1" i="0" u="none" strike="noStrike" dirty="0" err="1">
                <a:solidFill>
                  <a:srgbClr val="000000"/>
                </a:solidFill>
                <a:effectLst/>
              </a:rPr>
              <a:t>andere</a:t>
            </a:r>
            <a:r>
              <a:rPr lang="en-US" sz="1700" b="1" i="0" u="none" strike="noStrike" dirty="0">
                <a:solidFill>
                  <a:srgbClr val="000000"/>
                </a:solidFill>
                <a:effectLst/>
              </a:rPr>
              <a:t> </a:t>
            </a:r>
          </a:p>
          <a:p>
            <a:pPr algn="ctr" fontAlgn="base"/>
            <a:r>
              <a:rPr lang="en-US" sz="1700" b="1" i="0" u="none" strike="noStrike" dirty="0" err="1">
                <a:solidFill>
                  <a:srgbClr val="000000"/>
                </a:solidFill>
                <a:effectLst/>
              </a:rPr>
              <a:t>groep</a:t>
            </a:r>
            <a:r>
              <a:rPr lang="en-US" sz="1700" b="1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1700" b="1" dirty="0" err="1">
                <a:solidFill>
                  <a:srgbClr val="000000"/>
                </a:solidFill>
              </a:rPr>
              <a:t>en</a:t>
            </a:r>
            <a:r>
              <a:rPr lang="en-US" sz="1700" b="1" dirty="0">
                <a:solidFill>
                  <a:srgbClr val="000000"/>
                </a:solidFill>
              </a:rPr>
              <a:t> docent</a:t>
            </a:r>
            <a:endParaRPr lang="en-US" sz="1700" b="1" i="0" u="none" strike="noStrike" dirty="0">
              <a:solidFill>
                <a:srgbClr val="000000"/>
              </a:solidFill>
              <a:effectLst/>
            </a:endParaRPr>
          </a:p>
          <a:p>
            <a:pPr algn="ctr"/>
            <a:endParaRPr lang="en-US" sz="1400" b="1">
              <a:solidFill>
                <a:srgbClr val="000000"/>
              </a:solidFill>
            </a:endParaRPr>
          </a:p>
          <a:p>
            <a:pPr algn="ctr" fontAlgn="base"/>
            <a:r>
              <a:rPr lang="en-US" sz="1400" b="1" dirty="0">
                <a:solidFill>
                  <a:srgbClr val="000000"/>
                </a:solidFill>
              </a:rPr>
              <a:t> </a:t>
            </a:r>
            <a:r>
              <a:rPr lang="en-US" sz="1400" b="1" dirty="0" err="1">
                <a:solidFill>
                  <a:srgbClr val="000000"/>
                </a:solidFill>
              </a:rPr>
              <a:t>Werkvorm</a:t>
            </a:r>
            <a:r>
              <a:rPr lang="en-US" sz="1400" b="1" dirty="0">
                <a:solidFill>
                  <a:srgbClr val="000000"/>
                </a:solidFill>
              </a:rPr>
              <a:t>: </a:t>
            </a:r>
            <a:r>
              <a:rPr lang="en-US" sz="1400" b="1" dirty="0" err="1">
                <a:solidFill>
                  <a:srgbClr val="000000"/>
                </a:solidFill>
              </a:rPr>
              <a:t>Peerfeedback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b="1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ctr" rtl="0" fontAlgn="base"/>
            <a:r>
              <a:rPr lang="en-US" b="1" i="0" dirty="0">
                <a:solidFill>
                  <a:srgbClr val="000000"/>
                </a:solidFill>
                <a:effectLst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2817751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549">
        <p159:morph option="byObject"/>
      </p:transition>
    </mc:Choice>
    <mc:Fallback>
      <p:transition spd="slow" advTm="549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576EC6A-59CF-49E0-8BD0-E209BD2F6AF3}"/>
              </a:ext>
            </a:extLst>
          </p:cNvPr>
          <p:cNvSpPr txBox="1"/>
          <p:nvPr/>
        </p:nvSpPr>
        <p:spPr>
          <a:xfrm>
            <a:off x="4991100" y="114300"/>
            <a:ext cx="44862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/>
              <a:t>Les 5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67DA19E0-2D45-4A21-8CF2-3D5E695A0CF4}"/>
              </a:ext>
            </a:extLst>
          </p:cNvPr>
          <p:cNvSpPr/>
          <p:nvPr/>
        </p:nvSpPr>
        <p:spPr>
          <a:xfrm>
            <a:off x="295275" y="1057275"/>
            <a:ext cx="1677600" cy="5245200"/>
          </a:xfrm>
          <a:prstGeom prst="rect">
            <a:avLst/>
          </a:prstGeom>
          <a:solidFill>
            <a:srgbClr val="FB79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Reflecteren op stageperiode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CFF8EA9-10C4-4C4B-AB97-BC1B539943EF}"/>
              </a:ext>
            </a:extLst>
          </p:cNvPr>
          <p:cNvSpPr/>
          <p:nvPr/>
        </p:nvSpPr>
        <p:spPr>
          <a:xfrm>
            <a:off x="4752974" y="1057275"/>
            <a:ext cx="1677600" cy="5245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/>
            <a:r>
              <a:rPr lang="en-US" b="1" i="0" err="1">
                <a:solidFill>
                  <a:srgbClr val="000000"/>
                </a:solidFill>
                <a:effectLst/>
              </a:rPr>
              <a:t>Probleem</a:t>
            </a:r>
            <a:endParaRPr lang="en-US" b="1" i="0">
              <a:solidFill>
                <a:srgbClr val="000000"/>
              </a:solidFill>
              <a:effectLst/>
            </a:endParaRPr>
          </a:p>
          <a:p>
            <a:pPr algn="ctr" rtl="0" fontAlgn="base"/>
            <a:r>
              <a:rPr lang="en-US" b="1" i="0" err="1">
                <a:solidFill>
                  <a:srgbClr val="000000"/>
                </a:solidFill>
                <a:effectLst/>
              </a:rPr>
              <a:t>stelling</a:t>
            </a:r>
            <a:r>
              <a:rPr lang="en-US" b="1" i="0">
                <a:solidFill>
                  <a:srgbClr val="000000"/>
                </a:solidFill>
                <a:effectLst/>
              </a:rPr>
              <a:t> over </a:t>
            </a:r>
            <a:r>
              <a:rPr lang="en-US" b="1" i="0" err="1">
                <a:solidFill>
                  <a:srgbClr val="000000"/>
                </a:solidFill>
                <a:effectLst/>
              </a:rPr>
              <a:t>hun</a:t>
            </a:r>
            <a:r>
              <a:rPr lang="en-US" b="1" i="0">
                <a:solidFill>
                  <a:srgbClr val="000000"/>
                </a:solidFill>
                <a:effectLst/>
              </a:rPr>
              <a:t> stage </a:t>
            </a:r>
          </a:p>
          <a:p>
            <a:pPr algn="ctr" rtl="0" fontAlgn="base"/>
            <a:r>
              <a:rPr lang="en-US" b="1" i="0" err="1">
                <a:solidFill>
                  <a:srgbClr val="000000"/>
                </a:solidFill>
                <a:effectLst/>
              </a:rPr>
              <a:t>waarbij</a:t>
            </a:r>
            <a:r>
              <a:rPr lang="en-US" b="1" i="0">
                <a:solidFill>
                  <a:srgbClr val="000000"/>
                </a:solidFill>
                <a:effectLst/>
              </a:rPr>
              <a:t> </a:t>
            </a:r>
          </a:p>
          <a:p>
            <a:pPr algn="ctr" rtl="0" fontAlgn="base"/>
            <a:r>
              <a:rPr lang="en-US" b="1" i="0" err="1">
                <a:solidFill>
                  <a:srgbClr val="000000"/>
                </a:solidFill>
                <a:effectLst/>
              </a:rPr>
              <a:t>meerdere</a:t>
            </a:r>
            <a:r>
              <a:rPr lang="en-US" b="1" i="0">
                <a:solidFill>
                  <a:srgbClr val="000000"/>
                </a:solidFill>
                <a:effectLst/>
              </a:rPr>
              <a:t> </a:t>
            </a:r>
          </a:p>
          <a:p>
            <a:pPr algn="ctr" rtl="0" fontAlgn="base"/>
            <a:r>
              <a:rPr lang="en-US" b="1" i="0" err="1">
                <a:solidFill>
                  <a:srgbClr val="000000"/>
                </a:solidFill>
                <a:effectLst/>
              </a:rPr>
              <a:t>oplossingen</a:t>
            </a:r>
            <a:r>
              <a:rPr lang="en-US" b="1" i="0">
                <a:solidFill>
                  <a:srgbClr val="000000"/>
                </a:solidFill>
                <a:effectLst/>
              </a:rPr>
              <a:t> of </a:t>
            </a:r>
            <a:r>
              <a:rPr lang="en-US" b="1" i="0" err="1">
                <a:solidFill>
                  <a:srgbClr val="000000"/>
                </a:solidFill>
                <a:effectLst/>
              </a:rPr>
              <a:t>meningen</a:t>
            </a:r>
            <a:r>
              <a:rPr lang="en-US" b="1" i="0">
                <a:solidFill>
                  <a:srgbClr val="000000"/>
                </a:solidFill>
                <a:effectLst/>
              </a:rPr>
              <a:t> </a:t>
            </a:r>
            <a:r>
              <a:rPr lang="en-US" b="1" i="0" err="1">
                <a:solidFill>
                  <a:srgbClr val="000000"/>
                </a:solidFill>
                <a:effectLst/>
              </a:rPr>
              <a:t>mogelijk</a:t>
            </a:r>
            <a:r>
              <a:rPr lang="en-US" b="1" i="0">
                <a:solidFill>
                  <a:srgbClr val="000000"/>
                </a:solidFill>
                <a:effectLst/>
              </a:rPr>
              <a:t> </a:t>
            </a:r>
            <a:r>
              <a:rPr lang="en-US" b="1" i="0" err="1">
                <a:solidFill>
                  <a:srgbClr val="000000"/>
                </a:solidFill>
                <a:effectLst/>
              </a:rPr>
              <a:t>zijn</a:t>
            </a:r>
            <a:endParaRPr lang="en-US" b="1">
              <a:solidFill>
                <a:srgbClr val="000000"/>
              </a:solidFill>
            </a:endParaRPr>
          </a:p>
          <a:p>
            <a:pPr algn="ctr" rtl="0" fontAlgn="base"/>
            <a:r>
              <a:rPr lang="en-US" b="1" i="0">
                <a:solidFill>
                  <a:srgbClr val="000000"/>
                </a:solidFill>
                <a:effectLst/>
              </a:rPr>
              <a:t>​</a:t>
            </a:r>
          </a:p>
          <a:p>
            <a:pPr algn="ctr" rtl="0" fontAlgn="base"/>
            <a:r>
              <a:rPr lang="en-US" sz="1400" b="1" i="0" err="1">
                <a:solidFill>
                  <a:srgbClr val="000000"/>
                </a:solidFill>
                <a:effectLst/>
              </a:rPr>
              <a:t>Werkvorm</a:t>
            </a:r>
            <a:r>
              <a:rPr lang="en-US" sz="1400" b="1" i="0">
                <a:solidFill>
                  <a:srgbClr val="000000"/>
                </a:solidFill>
                <a:effectLst/>
              </a:rPr>
              <a:t>: </a:t>
            </a:r>
          </a:p>
          <a:p>
            <a:pPr algn="ctr" rtl="0" fontAlgn="base"/>
            <a:r>
              <a:rPr lang="en-US" sz="1400" b="1" i="0" err="1">
                <a:solidFill>
                  <a:srgbClr val="000000"/>
                </a:solidFill>
                <a:effectLst/>
              </a:rPr>
              <a:t>Plakker</a:t>
            </a:r>
            <a:r>
              <a:rPr lang="en-US" sz="1400" b="1" i="0">
                <a:solidFill>
                  <a:srgbClr val="000000"/>
                </a:solidFill>
                <a:effectLst/>
              </a:rPr>
              <a:t> parade ​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1BB88A4-13D2-41A0-A047-EDFBA8D470C9}"/>
              </a:ext>
            </a:extLst>
          </p:cNvPr>
          <p:cNvSpPr/>
          <p:nvPr/>
        </p:nvSpPr>
        <p:spPr>
          <a:xfrm>
            <a:off x="6981823" y="1057275"/>
            <a:ext cx="1677600" cy="5245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b="1" i="0" dirty="0">
                <a:solidFill>
                  <a:srgbClr val="000000"/>
                </a:solidFill>
                <a:effectLst/>
              </a:rPr>
              <a:t>Flipover waarbij studenten tip en tops </a:t>
            </a:r>
          </a:p>
          <a:p>
            <a:pPr algn="ctr"/>
            <a:r>
              <a:rPr lang="nl-NL" b="1" i="0" dirty="0">
                <a:solidFill>
                  <a:srgbClr val="000000"/>
                </a:solidFill>
                <a:effectLst/>
              </a:rPr>
              <a:t>opschrijven </a:t>
            </a:r>
          </a:p>
          <a:p>
            <a:pPr algn="ctr"/>
            <a:r>
              <a:rPr lang="nl-NL" b="1" i="0" dirty="0">
                <a:solidFill>
                  <a:srgbClr val="000000"/>
                </a:solidFill>
                <a:effectLst/>
              </a:rPr>
              <a:t>over de lessen die gegeven zijn</a:t>
            </a:r>
            <a:r>
              <a:rPr lang="nl-NL" b="0" i="0" dirty="0">
                <a:solidFill>
                  <a:srgbClr val="000000"/>
                </a:solidFill>
                <a:effectLst/>
                <a:latin typeface="Calibri Light"/>
                <a:cs typeface="Calibri Light"/>
              </a:rPr>
              <a:t>​</a:t>
            </a:r>
          </a:p>
          <a:p>
            <a:pPr algn="ctr"/>
            <a:endParaRPr lang="nl-NL">
              <a:solidFill>
                <a:srgbClr val="000000"/>
              </a:solidFill>
              <a:latin typeface="Calibri Light"/>
              <a:cs typeface="Calibri Light"/>
            </a:endParaRPr>
          </a:p>
          <a:p>
            <a:pPr algn="ctr"/>
            <a:r>
              <a:rPr lang="nl-NL" sz="1400" b="1" dirty="0">
                <a:solidFill>
                  <a:srgbClr val="000000"/>
                </a:solidFill>
                <a:latin typeface="Century Gothic"/>
                <a:cs typeface="Calibri Light"/>
              </a:rPr>
              <a:t>Werkvorm: </a:t>
            </a:r>
            <a:endParaRPr lang="nl-NL" sz="1400" dirty="0">
              <a:solidFill>
                <a:srgbClr val="FFFFFF"/>
              </a:solidFill>
              <a:latin typeface="Century Gothic"/>
              <a:cs typeface="Calibri Light"/>
            </a:endParaRPr>
          </a:p>
          <a:p>
            <a:pPr algn="ctr"/>
            <a:r>
              <a:rPr lang="nl-NL" sz="1400" b="1" dirty="0">
                <a:solidFill>
                  <a:srgbClr val="000000"/>
                </a:solidFill>
                <a:latin typeface="Century Gothic"/>
                <a:cs typeface="Calibri Light"/>
              </a:rPr>
              <a:t>Stille </a:t>
            </a:r>
            <a:endParaRPr lang="nl-NL" sz="1400" dirty="0">
              <a:solidFill>
                <a:srgbClr val="FFFFFF"/>
              </a:solidFill>
              <a:latin typeface="Century Gothic"/>
              <a:cs typeface="Calibri Light"/>
            </a:endParaRPr>
          </a:p>
          <a:p>
            <a:pPr algn="ctr"/>
            <a:r>
              <a:rPr lang="nl-NL" sz="1400" b="1" dirty="0">
                <a:solidFill>
                  <a:srgbClr val="000000"/>
                </a:solidFill>
                <a:latin typeface="Century Gothic"/>
                <a:cs typeface="Calibri Light"/>
              </a:rPr>
              <a:t>muurdisucussie </a:t>
            </a:r>
            <a:endParaRPr lang="nl-NL" sz="1400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878DFAA7-42DA-F7E8-7F57-A0885DF93C65}"/>
              </a:ext>
            </a:extLst>
          </p:cNvPr>
          <p:cNvSpPr/>
          <p:nvPr/>
        </p:nvSpPr>
        <p:spPr>
          <a:xfrm>
            <a:off x="2524125" y="1057275"/>
            <a:ext cx="1677600" cy="5245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fontAlgn="base"/>
            <a:endParaRPr lang="en-US" sz="1700" b="1" dirty="0">
              <a:solidFill>
                <a:srgbClr val="000000"/>
              </a:solidFill>
            </a:endParaRPr>
          </a:p>
          <a:p>
            <a:pPr algn="ctr"/>
            <a:r>
              <a:rPr lang="en-US" sz="1700" b="1" i="0" dirty="0" err="1">
                <a:solidFill>
                  <a:srgbClr val="000000"/>
                </a:solidFill>
                <a:effectLst/>
              </a:rPr>
              <a:t>Studenten</a:t>
            </a:r>
            <a:r>
              <a:rPr lang="en-US" sz="1700" b="1" i="0" dirty="0">
                <a:solidFill>
                  <a:srgbClr val="000000"/>
                </a:solidFill>
                <a:effectLst/>
              </a:rPr>
              <a:t> </a:t>
            </a:r>
            <a:endParaRPr lang="en-US" dirty="0"/>
          </a:p>
          <a:p>
            <a:pPr algn="ctr" rtl="0" fontAlgn="base"/>
            <a:r>
              <a:rPr lang="en-US" sz="1700" b="1" i="0" dirty="0" err="1">
                <a:solidFill>
                  <a:srgbClr val="000000"/>
                </a:solidFill>
                <a:effectLst/>
              </a:rPr>
              <a:t>maken</a:t>
            </a:r>
            <a:r>
              <a:rPr lang="en-US" sz="1700" b="1" i="0" dirty="0">
                <a:solidFill>
                  <a:srgbClr val="000000"/>
                </a:solidFill>
                <a:effectLst/>
              </a:rPr>
              <a:t> in </a:t>
            </a:r>
          </a:p>
          <a:p>
            <a:pPr algn="ctr" rtl="0" fontAlgn="base"/>
            <a:r>
              <a:rPr lang="en-US" sz="1700" b="1" i="0" dirty="0" err="1">
                <a:solidFill>
                  <a:srgbClr val="000000"/>
                </a:solidFill>
                <a:effectLst/>
              </a:rPr>
              <a:t>groepsvorm</a:t>
            </a:r>
            <a:r>
              <a:rPr lang="en-US" sz="1700" b="1" i="0" dirty="0">
                <a:solidFill>
                  <a:srgbClr val="000000"/>
                </a:solidFill>
                <a:effectLst/>
              </a:rPr>
              <a:t> </a:t>
            </a:r>
            <a:r>
              <a:rPr lang="en-US" sz="1700" b="1" i="0" dirty="0" err="1">
                <a:solidFill>
                  <a:srgbClr val="000000"/>
                </a:solidFill>
                <a:effectLst/>
              </a:rPr>
              <a:t>een</a:t>
            </a:r>
            <a:r>
              <a:rPr lang="en-US" sz="1700" b="1" i="0" dirty="0">
                <a:solidFill>
                  <a:srgbClr val="000000"/>
                </a:solidFill>
                <a:effectLst/>
              </a:rPr>
              <a:t> vlog </a:t>
            </a:r>
          </a:p>
          <a:p>
            <a:pPr algn="ctr" rtl="0" fontAlgn="base"/>
            <a:r>
              <a:rPr lang="en-US" sz="1700" b="1" i="0" dirty="0" err="1">
                <a:solidFill>
                  <a:srgbClr val="000000"/>
                </a:solidFill>
                <a:effectLst/>
              </a:rPr>
              <a:t>waarbij</a:t>
            </a:r>
            <a:r>
              <a:rPr lang="en-US" sz="1700" b="1" i="0" dirty="0">
                <a:solidFill>
                  <a:srgbClr val="000000"/>
                </a:solidFill>
                <a:effectLst/>
              </a:rPr>
              <a:t> </a:t>
            </a:r>
          </a:p>
          <a:p>
            <a:pPr algn="ctr" rtl="0" fontAlgn="base"/>
            <a:r>
              <a:rPr lang="en-US" sz="1700" b="1" i="0" dirty="0" err="1">
                <a:solidFill>
                  <a:srgbClr val="000000"/>
                </a:solidFill>
                <a:effectLst/>
              </a:rPr>
              <a:t>iedereen</a:t>
            </a:r>
            <a:r>
              <a:rPr lang="en-US" sz="1700" b="1" i="0" dirty="0">
                <a:solidFill>
                  <a:srgbClr val="000000"/>
                </a:solidFill>
                <a:effectLst/>
              </a:rPr>
              <a:t> </a:t>
            </a:r>
          </a:p>
          <a:p>
            <a:pPr algn="ctr" fontAlgn="base"/>
            <a:r>
              <a:rPr lang="en-US" sz="1700" b="1" i="0" dirty="0" err="1">
                <a:solidFill>
                  <a:srgbClr val="000000"/>
                </a:solidFill>
                <a:effectLst/>
              </a:rPr>
              <a:t>reflecteert</a:t>
            </a:r>
            <a:r>
              <a:rPr lang="en-US" sz="1700" b="1" i="0" dirty="0">
                <a:solidFill>
                  <a:srgbClr val="000000"/>
                </a:solidFill>
                <a:effectLst/>
              </a:rPr>
              <a:t> op de </a:t>
            </a:r>
            <a:r>
              <a:rPr lang="en-US" sz="1700" b="1" dirty="0" err="1">
                <a:solidFill>
                  <a:srgbClr val="000000"/>
                </a:solidFill>
              </a:rPr>
              <a:t>stageperiode</a:t>
            </a:r>
            <a:endParaRPr lang="en-US" sz="1700" b="1" dirty="0">
              <a:solidFill>
                <a:srgbClr val="000000"/>
              </a:solidFill>
            </a:endParaRPr>
          </a:p>
          <a:p>
            <a:pPr algn="ctr"/>
            <a:endParaRPr lang="en-US" sz="1700" b="1" dirty="0">
              <a:solidFill>
                <a:srgbClr val="000000"/>
              </a:solidFill>
            </a:endParaRPr>
          </a:p>
          <a:p>
            <a:pPr algn="ctr"/>
            <a:r>
              <a:rPr lang="en-US" sz="1700" b="1" dirty="0">
                <a:solidFill>
                  <a:srgbClr val="000000"/>
                </a:solidFill>
              </a:rPr>
              <a:t>Vlogs</a:t>
            </a:r>
            <a:r>
              <a:rPr lang="en-US" sz="1700" b="1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en-US" sz="1700" dirty="0">
              <a:solidFill>
                <a:srgbClr val="FFFFFF"/>
              </a:solidFill>
            </a:endParaRPr>
          </a:p>
          <a:p>
            <a:pPr algn="ctr"/>
            <a:r>
              <a:rPr lang="en-US" sz="1700" b="1" i="0" u="none" strike="noStrike" dirty="0" err="1">
                <a:solidFill>
                  <a:srgbClr val="000000"/>
                </a:solidFill>
                <a:effectLst/>
              </a:rPr>
              <a:t>worden</a:t>
            </a:r>
            <a:r>
              <a:rPr lang="en-US" sz="1700" b="1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en-US" sz="1700" i="0" u="none" strike="noStrike" dirty="0">
              <a:solidFill>
                <a:srgbClr val="FFFFFF"/>
              </a:solidFill>
              <a:effectLst/>
            </a:endParaRPr>
          </a:p>
          <a:p>
            <a:pPr algn="ctr" rtl="0" fontAlgn="base"/>
            <a:r>
              <a:rPr lang="en-US" sz="1700" b="1" i="0" u="none" strike="noStrike" dirty="0" err="1">
                <a:solidFill>
                  <a:srgbClr val="000000"/>
                </a:solidFill>
                <a:effectLst/>
              </a:rPr>
              <a:t>beoordeeld</a:t>
            </a:r>
            <a:r>
              <a:rPr lang="en-US" sz="1700" b="1" i="0" u="none" strike="noStrike" dirty="0">
                <a:solidFill>
                  <a:srgbClr val="000000"/>
                </a:solidFill>
                <a:effectLst/>
              </a:rPr>
              <a:t> door </a:t>
            </a:r>
            <a:r>
              <a:rPr lang="en-US" sz="1700" b="1" i="0" u="none" strike="noStrike" dirty="0" err="1">
                <a:solidFill>
                  <a:srgbClr val="000000"/>
                </a:solidFill>
                <a:effectLst/>
              </a:rPr>
              <a:t>een</a:t>
            </a:r>
            <a:endParaRPr lang="en-US" sz="1700" b="1" i="0" u="none" strike="noStrike" dirty="0">
              <a:solidFill>
                <a:srgbClr val="000000"/>
              </a:solidFill>
              <a:effectLst/>
            </a:endParaRPr>
          </a:p>
          <a:p>
            <a:pPr algn="ctr" rtl="0" fontAlgn="base"/>
            <a:r>
              <a:rPr lang="en-US" sz="1700" b="1" i="0" u="none" strike="noStrike" dirty="0" err="1">
                <a:solidFill>
                  <a:srgbClr val="000000"/>
                </a:solidFill>
                <a:effectLst/>
              </a:rPr>
              <a:t>andere</a:t>
            </a:r>
            <a:r>
              <a:rPr lang="en-US" sz="1700" b="1" i="0" u="none" strike="noStrike" dirty="0">
                <a:solidFill>
                  <a:srgbClr val="000000"/>
                </a:solidFill>
                <a:effectLst/>
              </a:rPr>
              <a:t> </a:t>
            </a:r>
          </a:p>
          <a:p>
            <a:pPr algn="ctr" fontAlgn="base"/>
            <a:r>
              <a:rPr lang="en-US" sz="1700" b="1" i="0" u="none" strike="noStrike" dirty="0" err="1">
                <a:solidFill>
                  <a:srgbClr val="000000"/>
                </a:solidFill>
                <a:effectLst/>
              </a:rPr>
              <a:t>groep</a:t>
            </a:r>
            <a:r>
              <a:rPr lang="en-US" sz="1700" b="1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1700" b="1" dirty="0" err="1">
                <a:solidFill>
                  <a:srgbClr val="000000"/>
                </a:solidFill>
              </a:rPr>
              <a:t>en</a:t>
            </a:r>
            <a:r>
              <a:rPr lang="en-US" sz="1700" b="1" dirty="0">
                <a:solidFill>
                  <a:srgbClr val="000000"/>
                </a:solidFill>
              </a:rPr>
              <a:t> docent</a:t>
            </a:r>
            <a:endParaRPr lang="en-US" sz="1700" b="1" i="0" u="none" strike="noStrike" dirty="0">
              <a:solidFill>
                <a:srgbClr val="000000"/>
              </a:solidFill>
              <a:effectLst/>
            </a:endParaRPr>
          </a:p>
          <a:p>
            <a:pPr algn="ctr"/>
            <a:endParaRPr lang="en-US" sz="1400" b="1">
              <a:solidFill>
                <a:srgbClr val="000000"/>
              </a:solidFill>
            </a:endParaRPr>
          </a:p>
          <a:p>
            <a:pPr algn="ctr" fontAlgn="base"/>
            <a:r>
              <a:rPr lang="en-US" sz="1400" b="1" dirty="0">
                <a:solidFill>
                  <a:srgbClr val="000000"/>
                </a:solidFill>
              </a:rPr>
              <a:t> </a:t>
            </a:r>
            <a:r>
              <a:rPr lang="en-US" sz="1400" b="1" dirty="0" err="1">
                <a:solidFill>
                  <a:srgbClr val="000000"/>
                </a:solidFill>
              </a:rPr>
              <a:t>Werkvorm</a:t>
            </a:r>
            <a:r>
              <a:rPr lang="en-US" sz="1400" b="1" dirty="0">
                <a:solidFill>
                  <a:srgbClr val="000000"/>
                </a:solidFill>
              </a:rPr>
              <a:t>: </a:t>
            </a:r>
            <a:r>
              <a:rPr lang="en-US" sz="1400" b="1" dirty="0" err="1">
                <a:solidFill>
                  <a:srgbClr val="000000"/>
                </a:solidFill>
              </a:rPr>
              <a:t>Peerfeedback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b="1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ctr" rtl="0" fontAlgn="base"/>
            <a:r>
              <a:rPr lang="en-US" b="1" i="0" dirty="0">
                <a:solidFill>
                  <a:srgbClr val="000000"/>
                </a:solidFill>
                <a:effectLst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2725902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679">
        <p159:morph option="byObject"/>
      </p:transition>
    </mc:Choice>
    <mc:Fallback>
      <p:transition spd="slow" advTm="679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461A8E-EADE-41ED-AEFD-8CAC36D8A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4586" y="-16701"/>
            <a:ext cx="1651891" cy="968679"/>
          </a:xfrm>
        </p:spPr>
        <p:txBody>
          <a:bodyPr>
            <a:normAutofit/>
          </a:bodyPr>
          <a:lstStyle/>
          <a:p>
            <a:r>
              <a:rPr lang="nl-NL" sz="4400" b="1">
                <a:solidFill>
                  <a:schemeClr val="tx1"/>
                </a:solidFill>
              </a:rPr>
              <a:t>Les 1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DFC8AB0-FCD6-48D9-BD0D-230C1AAD0A22}"/>
              </a:ext>
            </a:extLst>
          </p:cNvPr>
          <p:cNvSpPr/>
          <p:nvPr/>
        </p:nvSpPr>
        <p:spPr>
          <a:xfrm>
            <a:off x="438412" y="1308968"/>
            <a:ext cx="2805830" cy="4958481"/>
          </a:xfrm>
          <a:prstGeom prst="rect">
            <a:avLst/>
          </a:prstGeom>
          <a:solidFill>
            <a:srgbClr val="FB79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>
                <a:solidFill>
                  <a:schemeClr val="bg1"/>
                </a:solidFill>
              </a:rPr>
              <a:t>Voorkennis activeren + </a:t>
            </a:r>
          </a:p>
          <a:p>
            <a:r>
              <a:rPr lang="nl-NL" b="1">
                <a:solidFill>
                  <a:schemeClr val="bg1"/>
                </a:solidFill>
              </a:rPr>
              <a:t>Oriëntatie op beroep</a:t>
            </a:r>
          </a:p>
        </p:txBody>
      </p:sp>
    </p:spTree>
    <p:extLst>
      <p:ext uri="{BB962C8B-B14F-4D97-AF65-F5344CB8AC3E}">
        <p14:creationId xmlns:p14="http://schemas.microsoft.com/office/powerpoint/2010/main" val="26745124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864">
        <p159:morph option="byObject"/>
      </p:transition>
    </mc:Choice>
    <mc:Fallback>
      <p:transition spd="slow" advTm="864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576EC6A-59CF-49E0-8BD0-E209BD2F6AF3}"/>
              </a:ext>
            </a:extLst>
          </p:cNvPr>
          <p:cNvSpPr txBox="1"/>
          <p:nvPr/>
        </p:nvSpPr>
        <p:spPr>
          <a:xfrm>
            <a:off x="5004490" y="125343"/>
            <a:ext cx="44862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/>
              <a:t>Les 5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67DA19E0-2D45-4A21-8CF2-3D5E695A0CF4}"/>
              </a:ext>
            </a:extLst>
          </p:cNvPr>
          <p:cNvSpPr/>
          <p:nvPr/>
        </p:nvSpPr>
        <p:spPr>
          <a:xfrm>
            <a:off x="295275" y="1057275"/>
            <a:ext cx="1677600" cy="5245200"/>
          </a:xfrm>
          <a:prstGeom prst="rect">
            <a:avLst/>
          </a:prstGeom>
          <a:solidFill>
            <a:srgbClr val="FB79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Reflecteren op stageperiode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E9E69FD8-07A1-4819-A6FB-D1C4C4BF0B88}"/>
              </a:ext>
            </a:extLst>
          </p:cNvPr>
          <p:cNvSpPr/>
          <p:nvPr/>
        </p:nvSpPr>
        <p:spPr>
          <a:xfrm>
            <a:off x="2524125" y="1057275"/>
            <a:ext cx="1677600" cy="5245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fontAlgn="base"/>
            <a:endParaRPr lang="en-US" sz="1700" b="1" dirty="0">
              <a:solidFill>
                <a:srgbClr val="000000"/>
              </a:solidFill>
            </a:endParaRPr>
          </a:p>
          <a:p>
            <a:pPr algn="ctr"/>
            <a:r>
              <a:rPr lang="en-US" sz="1700" b="1" i="0" dirty="0" err="1">
                <a:solidFill>
                  <a:srgbClr val="000000"/>
                </a:solidFill>
                <a:effectLst/>
              </a:rPr>
              <a:t>Studenten</a:t>
            </a:r>
            <a:r>
              <a:rPr lang="en-US" sz="1700" b="1" i="0" dirty="0">
                <a:solidFill>
                  <a:srgbClr val="000000"/>
                </a:solidFill>
                <a:effectLst/>
              </a:rPr>
              <a:t> </a:t>
            </a:r>
            <a:endParaRPr lang="en-US" dirty="0"/>
          </a:p>
          <a:p>
            <a:pPr algn="ctr" rtl="0" fontAlgn="base"/>
            <a:r>
              <a:rPr lang="en-US" sz="1700" b="1" i="0" dirty="0" err="1">
                <a:solidFill>
                  <a:srgbClr val="000000"/>
                </a:solidFill>
                <a:effectLst/>
              </a:rPr>
              <a:t>maken</a:t>
            </a:r>
            <a:r>
              <a:rPr lang="en-US" sz="1700" b="1" i="0" dirty="0">
                <a:solidFill>
                  <a:srgbClr val="000000"/>
                </a:solidFill>
                <a:effectLst/>
              </a:rPr>
              <a:t> in </a:t>
            </a:r>
          </a:p>
          <a:p>
            <a:pPr algn="ctr" rtl="0" fontAlgn="base"/>
            <a:r>
              <a:rPr lang="en-US" sz="1700" b="1" i="0" dirty="0" err="1">
                <a:solidFill>
                  <a:srgbClr val="000000"/>
                </a:solidFill>
                <a:effectLst/>
              </a:rPr>
              <a:t>groepsvorm</a:t>
            </a:r>
            <a:r>
              <a:rPr lang="en-US" sz="1700" b="1" i="0" dirty="0">
                <a:solidFill>
                  <a:srgbClr val="000000"/>
                </a:solidFill>
                <a:effectLst/>
              </a:rPr>
              <a:t> </a:t>
            </a:r>
            <a:r>
              <a:rPr lang="en-US" sz="1700" b="1" i="0" dirty="0" err="1">
                <a:solidFill>
                  <a:srgbClr val="000000"/>
                </a:solidFill>
                <a:effectLst/>
              </a:rPr>
              <a:t>een</a:t>
            </a:r>
            <a:r>
              <a:rPr lang="en-US" sz="1700" b="1" i="0" dirty="0">
                <a:solidFill>
                  <a:srgbClr val="000000"/>
                </a:solidFill>
                <a:effectLst/>
              </a:rPr>
              <a:t> vlog </a:t>
            </a:r>
          </a:p>
          <a:p>
            <a:pPr algn="ctr" rtl="0" fontAlgn="base"/>
            <a:r>
              <a:rPr lang="en-US" sz="1700" b="1" i="0" dirty="0" err="1">
                <a:solidFill>
                  <a:srgbClr val="000000"/>
                </a:solidFill>
                <a:effectLst/>
              </a:rPr>
              <a:t>waarbij</a:t>
            </a:r>
            <a:r>
              <a:rPr lang="en-US" sz="1700" b="1" i="0" dirty="0">
                <a:solidFill>
                  <a:srgbClr val="000000"/>
                </a:solidFill>
                <a:effectLst/>
              </a:rPr>
              <a:t> </a:t>
            </a:r>
          </a:p>
          <a:p>
            <a:pPr algn="ctr" rtl="0" fontAlgn="base"/>
            <a:r>
              <a:rPr lang="en-US" sz="1700" b="1" i="0" dirty="0" err="1">
                <a:solidFill>
                  <a:srgbClr val="000000"/>
                </a:solidFill>
                <a:effectLst/>
              </a:rPr>
              <a:t>iedereen</a:t>
            </a:r>
            <a:r>
              <a:rPr lang="en-US" sz="1700" b="1" i="0" dirty="0">
                <a:solidFill>
                  <a:srgbClr val="000000"/>
                </a:solidFill>
                <a:effectLst/>
              </a:rPr>
              <a:t> </a:t>
            </a:r>
          </a:p>
          <a:p>
            <a:pPr algn="ctr" fontAlgn="base"/>
            <a:r>
              <a:rPr lang="en-US" sz="1700" b="1" i="0" dirty="0" err="1">
                <a:solidFill>
                  <a:srgbClr val="000000"/>
                </a:solidFill>
                <a:effectLst/>
              </a:rPr>
              <a:t>reflecteert</a:t>
            </a:r>
            <a:r>
              <a:rPr lang="en-US" sz="1700" b="1" i="0" dirty="0">
                <a:solidFill>
                  <a:srgbClr val="000000"/>
                </a:solidFill>
                <a:effectLst/>
              </a:rPr>
              <a:t> op de </a:t>
            </a:r>
            <a:r>
              <a:rPr lang="en-US" sz="1700" b="1" dirty="0" err="1">
                <a:solidFill>
                  <a:srgbClr val="000000"/>
                </a:solidFill>
              </a:rPr>
              <a:t>stageperiode</a:t>
            </a:r>
            <a:endParaRPr lang="en-US" sz="1700" b="1" dirty="0">
              <a:solidFill>
                <a:srgbClr val="000000"/>
              </a:solidFill>
            </a:endParaRPr>
          </a:p>
          <a:p>
            <a:pPr algn="ctr"/>
            <a:endParaRPr lang="en-US" sz="1700" b="1" dirty="0">
              <a:solidFill>
                <a:srgbClr val="000000"/>
              </a:solidFill>
            </a:endParaRPr>
          </a:p>
          <a:p>
            <a:pPr algn="ctr"/>
            <a:r>
              <a:rPr lang="en-US" sz="1700" b="1" dirty="0">
                <a:solidFill>
                  <a:srgbClr val="000000"/>
                </a:solidFill>
              </a:rPr>
              <a:t>Vlogs</a:t>
            </a:r>
            <a:r>
              <a:rPr lang="en-US" sz="1700" b="1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en-US" sz="1700" dirty="0">
              <a:solidFill>
                <a:srgbClr val="FFFFFF"/>
              </a:solidFill>
            </a:endParaRPr>
          </a:p>
          <a:p>
            <a:pPr algn="ctr"/>
            <a:r>
              <a:rPr lang="en-US" sz="1700" b="1" i="0" u="none" strike="noStrike" dirty="0" err="1">
                <a:solidFill>
                  <a:srgbClr val="000000"/>
                </a:solidFill>
                <a:effectLst/>
              </a:rPr>
              <a:t>worden</a:t>
            </a:r>
            <a:r>
              <a:rPr lang="en-US" sz="1700" b="1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en-US" sz="1700" i="0" u="none" strike="noStrike" dirty="0">
              <a:solidFill>
                <a:srgbClr val="FFFFFF"/>
              </a:solidFill>
              <a:effectLst/>
            </a:endParaRPr>
          </a:p>
          <a:p>
            <a:pPr algn="ctr" rtl="0" fontAlgn="base"/>
            <a:r>
              <a:rPr lang="en-US" sz="1700" b="1" i="0" u="none" strike="noStrike" dirty="0" err="1">
                <a:solidFill>
                  <a:srgbClr val="000000"/>
                </a:solidFill>
                <a:effectLst/>
              </a:rPr>
              <a:t>beoordeeld</a:t>
            </a:r>
            <a:r>
              <a:rPr lang="en-US" sz="1700" b="1" i="0" u="none" strike="noStrike" dirty="0">
                <a:solidFill>
                  <a:srgbClr val="000000"/>
                </a:solidFill>
                <a:effectLst/>
              </a:rPr>
              <a:t> door </a:t>
            </a:r>
            <a:r>
              <a:rPr lang="en-US" sz="1700" b="1" i="0" u="none" strike="noStrike" dirty="0" err="1">
                <a:solidFill>
                  <a:srgbClr val="000000"/>
                </a:solidFill>
                <a:effectLst/>
              </a:rPr>
              <a:t>een</a:t>
            </a:r>
            <a:endParaRPr lang="en-US" sz="1700" b="1" i="0" u="none" strike="noStrike" dirty="0">
              <a:solidFill>
                <a:srgbClr val="000000"/>
              </a:solidFill>
              <a:effectLst/>
            </a:endParaRPr>
          </a:p>
          <a:p>
            <a:pPr algn="ctr" rtl="0" fontAlgn="base"/>
            <a:r>
              <a:rPr lang="en-US" sz="1700" b="1" i="0" u="none" strike="noStrike" dirty="0" err="1">
                <a:solidFill>
                  <a:srgbClr val="000000"/>
                </a:solidFill>
                <a:effectLst/>
              </a:rPr>
              <a:t>andere</a:t>
            </a:r>
            <a:r>
              <a:rPr lang="en-US" sz="1700" b="1" i="0" u="none" strike="noStrike" dirty="0">
                <a:solidFill>
                  <a:srgbClr val="000000"/>
                </a:solidFill>
                <a:effectLst/>
              </a:rPr>
              <a:t> </a:t>
            </a:r>
          </a:p>
          <a:p>
            <a:pPr algn="ctr" fontAlgn="base"/>
            <a:r>
              <a:rPr lang="en-US" sz="1700" b="1" i="0" u="none" strike="noStrike" dirty="0" err="1">
                <a:solidFill>
                  <a:srgbClr val="000000"/>
                </a:solidFill>
                <a:effectLst/>
              </a:rPr>
              <a:t>groep</a:t>
            </a:r>
            <a:r>
              <a:rPr lang="en-US" sz="1700" b="1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1700" b="1" dirty="0" err="1">
                <a:solidFill>
                  <a:srgbClr val="000000"/>
                </a:solidFill>
              </a:rPr>
              <a:t>en</a:t>
            </a:r>
            <a:r>
              <a:rPr lang="en-US" sz="1700" b="1" dirty="0">
                <a:solidFill>
                  <a:srgbClr val="000000"/>
                </a:solidFill>
              </a:rPr>
              <a:t> docent</a:t>
            </a:r>
            <a:endParaRPr lang="en-US" sz="1700" b="1" i="0" u="none" strike="noStrike" dirty="0">
              <a:solidFill>
                <a:srgbClr val="000000"/>
              </a:solidFill>
              <a:effectLst/>
            </a:endParaRPr>
          </a:p>
          <a:p>
            <a:pPr algn="ctr"/>
            <a:endParaRPr lang="en-US" sz="1400" b="1">
              <a:solidFill>
                <a:srgbClr val="000000"/>
              </a:solidFill>
            </a:endParaRPr>
          </a:p>
          <a:p>
            <a:pPr algn="ctr" fontAlgn="base"/>
            <a:r>
              <a:rPr lang="en-US" sz="1400" b="1" dirty="0">
                <a:solidFill>
                  <a:srgbClr val="000000"/>
                </a:solidFill>
              </a:rPr>
              <a:t> </a:t>
            </a:r>
            <a:r>
              <a:rPr lang="en-US" sz="1400" b="1" dirty="0" err="1">
                <a:solidFill>
                  <a:srgbClr val="000000"/>
                </a:solidFill>
              </a:rPr>
              <a:t>Werkvorm</a:t>
            </a:r>
            <a:r>
              <a:rPr lang="en-US" sz="1400" b="1" dirty="0">
                <a:solidFill>
                  <a:srgbClr val="000000"/>
                </a:solidFill>
              </a:rPr>
              <a:t>: </a:t>
            </a:r>
            <a:r>
              <a:rPr lang="en-US" sz="1400" b="1" dirty="0" err="1">
                <a:solidFill>
                  <a:srgbClr val="000000"/>
                </a:solidFill>
              </a:rPr>
              <a:t>Peerfeedback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b="1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ctr" rtl="0" fontAlgn="base"/>
            <a:r>
              <a:rPr lang="en-US" b="1" i="0" dirty="0">
                <a:solidFill>
                  <a:srgbClr val="000000"/>
                </a:solidFill>
                <a:effectLst/>
              </a:rPr>
              <a:t>​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CFF8EA9-10C4-4C4B-AB97-BC1B539943EF}"/>
              </a:ext>
            </a:extLst>
          </p:cNvPr>
          <p:cNvSpPr/>
          <p:nvPr/>
        </p:nvSpPr>
        <p:spPr>
          <a:xfrm>
            <a:off x="4752974" y="1057275"/>
            <a:ext cx="1677600" cy="5245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/>
            <a:r>
              <a:rPr lang="en-US" b="1" i="0" err="1">
                <a:solidFill>
                  <a:srgbClr val="000000"/>
                </a:solidFill>
                <a:effectLst/>
              </a:rPr>
              <a:t>Probleem</a:t>
            </a:r>
            <a:endParaRPr lang="en-US" b="1" i="0">
              <a:solidFill>
                <a:srgbClr val="000000"/>
              </a:solidFill>
              <a:effectLst/>
            </a:endParaRPr>
          </a:p>
          <a:p>
            <a:pPr algn="ctr" rtl="0" fontAlgn="base"/>
            <a:r>
              <a:rPr lang="en-US" b="1" i="0" err="1">
                <a:solidFill>
                  <a:srgbClr val="000000"/>
                </a:solidFill>
                <a:effectLst/>
              </a:rPr>
              <a:t>stelling</a:t>
            </a:r>
            <a:r>
              <a:rPr lang="en-US" b="1" i="0">
                <a:solidFill>
                  <a:srgbClr val="000000"/>
                </a:solidFill>
                <a:effectLst/>
              </a:rPr>
              <a:t> over </a:t>
            </a:r>
            <a:r>
              <a:rPr lang="en-US" b="1" i="0" err="1">
                <a:solidFill>
                  <a:srgbClr val="000000"/>
                </a:solidFill>
                <a:effectLst/>
              </a:rPr>
              <a:t>hun</a:t>
            </a:r>
            <a:r>
              <a:rPr lang="en-US" b="1" i="0">
                <a:solidFill>
                  <a:srgbClr val="000000"/>
                </a:solidFill>
                <a:effectLst/>
              </a:rPr>
              <a:t> stage </a:t>
            </a:r>
          </a:p>
          <a:p>
            <a:pPr algn="ctr" rtl="0" fontAlgn="base"/>
            <a:r>
              <a:rPr lang="en-US" b="1" i="0" err="1">
                <a:solidFill>
                  <a:srgbClr val="000000"/>
                </a:solidFill>
                <a:effectLst/>
              </a:rPr>
              <a:t>waarbij</a:t>
            </a:r>
            <a:r>
              <a:rPr lang="en-US" b="1" i="0">
                <a:solidFill>
                  <a:srgbClr val="000000"/>
                </a:solidFill>
                <a:effectLst/>
              </a:rPr>
              <a:t> </a:t>
            </a:r>
          </a:p>
          <a:p>
            <a:pPr algn="ctr" rtl="0" fontAlgn="base"/>
            <a:r>
              <a:rPr lang="en-US" b="1" i="0" err="1">
                <a:solidFill>
                  <a:srgbClr val="000000"/>
                </a:solidFill>
                <a:effectLst/>
              </a:rPr>
              <a:t>meerdere</a:t>
            </a:r>
            <a:r>
              <a:rPr lang="en-US" b="1" i="0">
                <a:solidFill>
                  <a:srgbClr val="000000"/>
                </a:solidFill>
                <a:effectLst/>
              </a:rPr>
              <a:t> </a:t>
            </a:r>
          </a:p>
          <a:p>
            <a:pPr algn="ctr" rtl="0" fontAlgn="base"/>
            <a:r>
              <a:rPr lang="en-US" b="1" i="0" err="1">
                <a:solidFill>
                  <a:srgbClr val="000000"/>
                </a:solidFill>
                <a:effectLst/>
              </a:rPr>
              <a:t>oplossingen</a:t>
            </a:r>
            <a:r>
              <a:rPr lang="en-US" b="1" i="0">
                <a:solidFill>
                  <a:srgbClr val="000000"/>
                </a:solidFill>
                <a:effectLst/>
              </a:rPr>
              <a:t> of </a:t>
            </a:r>
            <a:r>
              <a:rPr lang="en-US" b="1" i="0" err="1">
                <a:solidFill>
                  <a:srgbClr val="000000"/>
                </a:solidFill>
                <a:effectLst/>
              </a:rPr>
              <a:t>meningen</a:t>
            </a:r>
            <a:r>
              <a:rPr lang="en-US" b="1" i="0">
                <a:solidFill>
                  <a:srgbClr val="000000"/>
                </a:solidFill>
                <a:effectLst/>
              </a:rPr>
              <a:t> </a:t>
            </a:r>
            <a:r>
              <a:rPr lang="en-US" b="1" i="0" err="1">
                <a:solidFill>
                  <a:srgbClr val="000000"/>
                </a:solidFill>
                <a:effectLst/>
              </a:rPr>
              <a:t>mogelijk</a:t>
            </a:r>
            <a:r>
              <a:rPr lang="en-US" b="1" i="0">
                <a:solidFill>
                  <a:srgbClr val="000000"/>
                </a:solidFill>
                <a:effectLst/>
              </a:rPr>
              <a:t> </a:t>
            </a:r>
            <a:r>
              <a:rPr lang="en-US" b="1" i="0" err="1">
                <a:solidFill>
                  <a:srgbClr val="000000"/>
                </a:solidFill>
                <a:effectLst/>
              </a:rPr>
              <a:t>zijn</a:t>
            </a:r>
            <a:endParaRPr lang="en-US" b="1">
              <a:solidFill>
                <a:srgbClr val="000000"/>
              </a:solidFill>
            </a:endParaRPr>
          </a:p>
          <a:p>
            <a:pPr algn="ctr" rtl="0" fontAlgn="base"/>
            <a:r>
              <a:rPr lang="en-US" b="1" i="0">
                <a:solidFill>
                  <a:srgbClr val="000000"/>
                </a:solidFill>
                <a:effectLst/>
              </a:rPr>
              <a:t>​</a:t>
            </a:r>
          </a:p>
          <a:p>
            <a:pPr algn="ctr" rtl="0" fontAlgn="base"/>
            <a:r>
              <a:rPr lang="en-US" sz="1400" b="1" i="0" err="1">
                <a:solidFill>
                  <a:srgbClr val="000000"/>
                </a:solidFill>
                <a:effectLst/>
              </a:rPr>
              <a:t>Werkvorm</a:t>
            </a:r>
            <a:r>
              <a:rPr lang="en-US" sz="1400" b="1" i="0">
                <a:solidFill>
                  <a:srgbClr val="000000"/>
                </a:solidFill>
                <a:effectLst/>
              </a:rPr>
              <a:t>: </a:t>
            </a:r>
          </a:p>
          <a:p>
            <a:pPr algn="ctr" rtl="0" fontAlgn="base"/>
            <a:r>
              <a:rPr lang="en-US" sz="1400" b="1" i="0" err="1">
                <a:solidFill>
                  <a:srgbClr val="000000"/>
                </a:solidFill>
                <a:effectLst/>
              </a:rPr>
              <a:t>Plakker</a:t>
            </a:r>
            <a:r>
              <a:rPr lang="en-US" sz="1400" b="1" i="0">
                <a:solidFill>
                  <a:srgbClr val="000000"/>
                </a:solidFill>
                <a:effectLst/>
              </a:rPr>
              <a:t> parade ​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9B489979-8541-45B0-8795-53BD55BEA272}"/>
              </a:ext>
            </a:extLst>
          </p:cNvPr>
          <p:cNvSpPr/>
          <p:nvPr/>
        </p:nvSpPr>
        <p:spPr>
          <a:xfrm>
            <a:off x="9086850" y="1057275"/>
            <a:ext cx="2620800" cy="5245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/>
            <a:r>
              <a:rPr lang="en-US" b="1" i="0">
                <a:solidFill>
                  <a:srgbClr val="000000"/>
                </a:solidFill>
                <a:effectLst/>
              </a:rPr>
              <a:t>1. </a:t>
            </a:r>
            <a:r>
              <a:rPr lang="en-US" b="1" i="0" err="1">
                <a:solidFill>
                  <a:srgbClr val="000000"/>
                </a:solidFill>
                <a:effectLst/>
              </a:rPr>
              <a:t>wederzijdse</a:t>
            </a:r>
            <a:r>
              <a:rPr lang="en-US" b="1" i="0">
                <a:solidFill>
                  <a:srgbClr val="000000"/>
                </a:solidFill>
                <a:effectLst/>
              </a:rPr>
              <a:t> </a:t>
            </a:r>
          </a:p>
          <a:p>
            <a:pPr algn="ctr" rtl="0" fontAlgn="base"/>
            <a:r>
              <a:rPr lang="en-US" b="1" i="0" err="1">
                <a:solidFill>
                  <a:srgbClr val="000000"/>
                </a:solidFill>
                <a:effectLst/>
              </a:rPr>
              <a:t>afhankelijkheid</a:t>
            </a:r>
            <a:r>
              <a:rPr lang="en-US" b="1" i="0">
                <a:solidFill>
                  <a:srgbClr val="000000"/>
                </a:solidFill>
                <a:effectLst/>
              </a:rPr>
              <a:t>​</a:t>
            </a:r>
          </a:p>
          <a:p>
            <a:pPr algn="ctr" rtl="0" fontAlgn="base"/>
            <a:r>
              <a:rPr lang="en-US" b="1" i="0">
                <a:solidFill>
                  <a:srgbClr val="000000"/>
                </a:solidFill>
                <a:effectLst/>
              </a:rPr>
              <a:t>2. </a:t>
            </a:r>
            <a:r>
              <a:rPr lang="en-US" b="1" i="0" err="1">
                <a:solidFill>
                  <a:srgbClr val="000000"/>
                </a:solidFill>
                <a:effectLst/>
              </a:rPr>
              <a:t>individuele</a:t>
            </a:r>
            <a:r>
              <a:rPr lang="en-US" b="1" i="0">
                <a:solidFill>
                  <a:srgbClr val="000000"/>
                </a:solidFill>
                <a:effectLst/>
              </a:rPr>
              <a:t> </a:t>
            </a:r>
          </a:p>
          <a:p>
            <a:pPr algn="ctr" rtl="0" fontAlgn="base"/>
            <a:r>
              <a:rPr lang="en-US" b="1" i="0" err="1">
                <a:solidFill>
                  <a:srgbClr val="000000"/>
                </a:solidFill>
                <a:effectLst/>
              </a:rPr>
              <a:t>aanspreekbaarheid</a:t>
            </a:r>
            <a:r>
              <a:rPr lang="en-US" b="1" i="0">
                <a:solidFill>
                  <a:srgbClr val="000000"/>
                </a:solidFill>
                <a:effectLst/>
              </a:rPr>
              <a:t>​</a:t>
            </a:r>
          </a:p>
          <a:p>
            <a:pPr algn="ctr" rtl="0" fontAlgn="base"/>
            <a:r>
              <a:rPr lang="en-US" b="1" i="0">
                <a:solidFill>
                  <a:srgbClr val="000000"/>
                </a:solidFill>
                <a:effectLst/>
              </a:rPr>
              <a:t>3. </a:t>
            </a:r>
            <a:r>
              <a:rPr lang="en-US" b="1" i="0" err="1">
                <a:solidFill>
                  <a:srgbClr val="000000"/>
                </a:solidFill>
                <a:effectLst/>
              </a:rPr>
              <a:t>directe</a:t>
            </a:r>
            <a:r>
              <a:rPr lang="en-US" b="1" i="0">
                <a:solidFill>
                  <a:srgbClr val="000000"/>
                </a:solidFill>
                <a:effectLst/>
              </a:rPr>
              <a:t> </a:t>
            </a:r>
            <a:r>
              <a:rPr lang="en-US" b="1" i="0" err="1">
                <a:solidFill>
                  <a:srgbClr val="000000"/>
                </a:solidFill>
                <a:effectLst/>
              </a:rPr>
              <a:t>interactie</a:t>
            </a:r>
            <a:r>
              <a:rPr lang="en-US" b="1" i="0">
                <a:solidFill>
                  <a:srgbClr val="000000"/>
                </a:solidFill>
                <a:effectLst/>
              </a:rPr>
              <a:t>​</a:t>
            </a:r>
          </a:p>
          <a:p>
            <a:pPr algn="ctr" rtl="0" fontAlgn="base"/>
            <a:r>
              <a:rPr lang="en-US" b="1" i="0">
                <a:solidFill>
                  <a:srgbClr val="000000"/>
                </a:solidFill>
                <a:effectLst/>
              </a:rPr>
              <a:t>4. </a:t>
            </a:r>
            <a:r>
              <a:rPr lang="en-US" b="1" i="0" err="1">
                <a:solidFill>
                  <a:srgbClr val="000000"/>
                </a:solidFill>
                <a:effectLst/>
              </a:rPr>
              <a:t>ontwikkeling</a:t>
            </a:r>
            <a:r>
              <a:rPr lang="en-US" b="1" i="0">
                <a:solidFill>
                  <a:srgbClr val="000000"/>
                </a:solidFill>
                <a:effectLst/>
              </a:rPr>
              <a:t> van</a:t>
            </a:r>
          </a:p>
          <a:p>
            <a:pPr algn="ctr" rtl="0" fontAlgn="base"/>
            <a:r>
              <a:rPr lang="en-US" b="1" i="0">
                <a:solidFill>
                  <a:srgbClr val="000000"/>
                </a:solidFill>
                <a:effectLst/>
              </a:rPr>
              <a:t> </a:t>
            </a:r>
            <a:r>
              <a:rPr lang="en-US" b="1" i="0" err="1">
                <a:solidFill>
                  <a:srgbClr val="000000"/>
                </a:solidFill>
                <a:effectLst/>
              </a:rPr>
              <a:t>sociale</a:t>
            </a:r>
            <a:r>
              <a:rPr lang="en-US" b="1" i="0">
                <a:solidFill>
                  <a:srgbClr val="000000"/>
                </a:solidFill>
                <a:effectLst/>
              </a:rPr>
              <a:t> </a:t>
            </a:r>
          </a:p>
          <a:p>
            <a:pPr algn="ctr" rtl="0" fontAlgn="base"/>
            <a:r>
              <a:rPr lang="en-US" b="1" i="0" err="1">
                <a:solidFill>
                  <a:srgbClr val="000000"/>
                </a:solidFill>
                <a:effectLst/>
              </a:rPr>
              <a:t>vaardigheden</a:t>
            </a:r>
            <a:r>
              <a:rPr lang="en-US" b="1" i="0">
                <a:solidFill>
                  <a:srgbClr val="000000"/>
                </a:solidFill>
                <a:effectLst/>
              </a:rPr>
              <a:t>​</a:t>
            </a:r>
          </a:p>
          <a:p>
            <a:pPr algn="ctr" rtl="0" fontAlgn="base"/>
            <a:r>
              <a:rPr lang="en-US" b="1" i="0">
                <a:solidFill>
                  <a:srgbClr val="000000"/>
                </a:solidFill>
                <a:effectLst/>
              </a:rPr>
              <a:t>5. </a:t>
            </a:r>
            <a:r>
              <a:rPr lang="en-US" b="1" i="0" err="1">
                <a:solidFill>
                  <a:srgbClr val="000000"/>
                </a:solidFill>
                <a:effectLst/>
              </a:rPr>
              <a:t>aandacht</a:t>
            </a:r>
            <a:r>
              <a:rPr lang="en-US" b="1" i="0">
                <a:solidFill>
                  <a:srgbClr val="000000"/>
                </a:solidFill>
                <a:effectLst/>
              </a:rPr>
              <a:t> </a:t>
            </a:r>
            <a:r>
              <a:rPr lang="en-US" b="1" i="0" err="1">
                <a:solidFill>
                  <a:srgbClr val="000000"/>
                </a:solidFill>
                <a:effectLst/>
              </a:rPr>
              <a:t>voor</a:t>
            </a:r>
            <a:r>
              <a:rPr lang="en-US" b="1" i="0">
                <a:solidFill>
                  <a:srgbClr val="000000"/>
                </a:solidFill>
                <a:effectLst/>
              </a:rPr>
              <a:t> het </a:t>
            </a:r>
            <a:r>
              <a:rPr lang="en-US" b="1" i="0" err="1">
                <a:solidFill>
                  <a:srgbClr val="000000"/>
                </a:solidFill>
                <a:effectLst/>
              </a:rPr>
              <a:t>groepsproces</a:t>
            </a:r>
            <a:r>
              <a:rPr lang="en-US" b="1" i="0">
                <a:solidFill>
                  <a:srgbClr val="000000"/>
                </a:solidFill>
                <a:effectLst/>
              </a:rPr>
              <a:t>​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D2D318E-C4EE-6C75-46D0-56BCFD73157A}"/>
              </a:ext>
            </a:extLst>
          </p:cNvPr>
          <p:cNvSpPr/>
          <p:nvPr/>
        </p:nvSpPr>
        <p:spPr>
          <a:xfrm>
            <a:off x="6981823" y="1057275"/>
            <a:ext cx="1677600" cy="5245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b="1" i="0" dirty="0">
                <a:solidFill>
                  <a:srgbClr val="000000"/>
                </a:solidFill>
                <a:effectLst/>
              </a:rPr>
              <a:t>Flipover waarbij studenten tip en tops </a:t>
            </a:r>
          </a:p>
          <a:p>
            <a:pPr algn="ctr"/>
            <a:r>
              <a:rPr lang="nl-NL" b="1" i="0" dirty="0">
                <a:solidFill>
                  <a:srgbClr val="000000"/>
                </a:solidFill>
                <a:effectLst/>
              </a:rPr>
              <a:t>opschrijven </a:t>
            </a:r>
          </a:p>
          <a:p>
            <a:pPr algn="ctr"/>
            <a:r>
              <a:rPr lang="nl-NL" b="1" i="0" dirty="0">
                <a:solidFill>
                  <a:srgbClr val="000000"/>
                </a:solidFill>
                <a:effectLst/>
              </a:rPr>
              <a:t>over de lessen die gegeven zijn</a:t>
            </a:r>
            <a:r>
              <a:rPr lang="nl-NL" b="0" i="0" dirty="0">
                <a:solidFill>
                  <a:srgbClr val="000000"/>
                </a:solidFill>
                <a:effectLst/>
                <a:latin typeface="Calibri Light"/>
                <a:cs typeface="Calibri Light"/>
              </a:rPr>
              <a:t>​</a:t>
            </a:r>
          </a:p>
          <a:p>
            <a:pPr algn="ctr"/>
            <a:endParaRPr lang="nl-NL">
              <a:solidFill>
                <a:srgbClr val="000000"/>
              </a:solidFill>
              <a:latin typeface="Calibri Light"/>
              <a:cs typeface="Calibri Light"/>
            </a:endParaRPr>
          </a:p>
          <a:p>
            <a:pPr algn="ctr"/>
            <a:r>
              <a:rPr lang="nl-NL" sz="1400" b="1" dirty="0">
                <a:solidFill>
                  <a:srgbClr val="000000"/>
                </a:solidFill>
                <a:latin typeface="Century Gothic"/>
                <a:cs typeface="Calibri Light"/>
              </a:rPr>
              <a:t>Werkvorm: </a:t>
            </a:r>
            <a:endParaRPr lang="nl-NL" sz="1400" dirty="0">
              <a:solidFill>
                <a:srgbClr val="FFFFFF"/>
              </a:solidFill>
              <a:latin typeface="Century Gothic"/>
              <a:cs typeface="Calibri Light"/>
            </a:endParaRPr>
          </a:p>
          <a:p>
            <a:pPr algn="ctr"/>
            <a:r>
              <a:rPr lang="nl-NL" sz="1400" b="1" dirty="0">
                <a:solidFill>
                  <a:srgbClr val="000000"/>
                </a:solidFill>
                <a:latin typeface="Century Gothic"/>
                <a:cs typeface="Calibri Light"/>
              </a:rPr>
              <a:t>Stille </a:t>
            </a:r>
            <a:endParaRPr lang="nl-NL" sz="1400" dirty="0">
              <a:solidFill>
                <a:srgbClr val="FFFFFF"/>
              </a:solidFill>
              <a:latin typeface="Century Gothic"/>
              <a:cs typeface="Calibri Light"/>
            </a:endParaRPr>
          </a:p>
          <a:p>
            <a:pPr algn="ctr"/>
            <a:r>
              <a:rPr lang="nl-NL" sz="1400" b="1" dirty="0">
                <a:solidFill>
                  <a:srgbClr val="000000"/>
                </a:solidFill>
                <a:latin typeface="Century Gothic"/>
                <a:cs typeface="Calibri Light"/>
              </a:rPr>
              <a:t>muurdiscussie 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41801192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744">
        <p159:morph option="byObject"/>
      </p:transition>
    </mc:Choice>
    <mc:Fallback>
      <p:transition spd="slow" advTm="744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461A8E-EADE-41ED-AEFD-8CAC36D8A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4586" y="-16701"/>
            <a:ext cx="1651891" cy="968679"/>
          </a:xfrm>
        </p:spPr>
        <p:txBody>
          <a:bodyPr>
            <a:normAutofit/>
          </a:bodyPr>
          <a:lstStyle/>
          <a:p>
            <a:r>
              <a:rPr lang="nl-NL" sz="4400" b="1">
                <a:solidFill>
                  <a:schemeClr val="tx1"/>
                </a:solidFill>
              </a:rPr>
              <a:t>Les 1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DFC8AB0-FCD6-48D9-BD0D-230C1AAD0A22}"/>
              </a:ext>
            </a:extLst>
          </p:cNvPr>
          <p:cNvSpPr/>
          <p:nvPr/>
        </p:nvSpPr>
        <p:spPr>
          <a:xfrm>
            <a:off x="438412" y="1308968"/>
            <a:ext cx="2805830" cy="4787031"/>
          </a:xfrm>
          <a:prstGeom prst="rect">
            <a:avLst/>
          </a:prstGeom>
          <a:solidFill>
            <a:srgbClr val="FB79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>
                <a:solidFill>
                  <a:schemeClr val="bg1"/>
                </a:solidFill>
              </a:rPr>
              <a:t>Voorkennis activeren + </a:t>
            </a:r>
          </a:p>
          <a:p>
            <a:r>
              <a:rPr lang="nl-NL" b="1">
                <a:solidFill>
                  <a:schemeClr val="bg1"/>
                </a:solidFill>
              </a:rPr>
              <a:t>Oriëntatie op beroep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CA0B94F6-75B3-42BE-8A6A-4B1FB9C24194}"/>
              </a:ext>
            </a:extLst>
          </p:cNvPr>
          <p:cNvSpPr/>
          <p:nvPr/>
        </p:nvSpPr>
        <p:spPr>
          <a:xfrm>
            <a:off x="4788335" y="1308969"/>
            <a:ext cx="2805830" cy="478703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Bedrijfsonderzoek </a:t>
            </a:r>
            <a:endParaRPr lang="nl-NL" b="1">
              <a:solidFill>
                <a:schemeClr val="bg1"/>
              </a:solidFill>
            </a:endParaRPr>
          </a:p>
          <a:p>
            <a:pPr algn="ctr"/>
            <a:endParaRPr lang="nl-NL" b="1">
              <a:solidFill>
                <a:schemeClr val="bg1"/>
              </a:solidFill>
            </a:endParaRPr>
          </a:p>
          <a:p>
            <a:pPr algn="ctr"/>
            <a:r>
              <a:rPr lang="nl-NL" sz="1400" b="1" dirty="0">
                <a:solidFill>
                  <a:schemeClr val="bg1"/>
                </a:solidFill>
              </a:rPr>
              <a:t>Werkvorm: </a:t>
            </a:r>
          </a:p>
          <a:p>
            <a:pPr algn="ctr"/>
            <a:r>
              <a:rPr lang="nl-NL" sz="1400" b="1" dirty="0" err="1">
                <a:solidFill>
                  <a:schemeClr val="bg1"/>
                </a:solidFill>
              </a:rPr>
              <a:t>Opdachtsvorm</a:t>
            </a:r>
            <a:endParaRPr lang="nl-NL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467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974">
        <p159:morph option="byObject"/>
      </p:transition>
    </mc:Choice>
    <mc:Fallback>
      <p:transition spd="slow" advTm="974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461A8E-EADE-41ED-AEFD-8CAC36D8A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4586" y="-16701"/>
            <a:ext cx="1651891" cy="968679"/>
          </a:xfrm>
        </p:spPr>
        <p:txBody>
          <a:bodyPr>
            <a:normAutofit/>
          </a:bodyPr>
          <a:lstStyle/>
          <a:p>
            <a:r>
              <a:rPr lang="nl-NL" sz="4400" b="1">
                <a:solidFill>
                  <a:schemeClr val="tx1"/>
                </a:solidFill>
              </a:rPr>
              <a:t>Les 1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DFC8AB0-FCD6-48D9-BD0D-230C1AAD0A22}"/>
              </a:ext>
            </a:extLst>
          </p:cNvPr>
          <p:cNvSpPr/>
          <p:nvPr/>
        </p:nvSpPr>
        <p:spPr>
          <a:xfrm>
            <a:off x="438412" y="1308969"/>
            <a:ext cx="2805830" cy="4948956"/>
          </a:xfrm>
          <a:prstGeom prst="rect">
            <a:avLst/>
          </a:prstGeom>
          <a:solidFill>
            <a:srgbClr val="FB79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>
                <a:solidFill>
                  <a:schemeClr val="bg1"/>
                </a:solidFill>
              </a:rPr>
              <a:t>Voorkennis activeren + </a:t>
            </a:r>
          </a:p>
          <a:p>
            <a:r>
              <a:rPr lang="nl-NL" b="1">
                <a:solidFill>
                  <a:schemeClr val="bg1"/>
                </a:solidFill>
              </a:rPr>
              <a:t>Oriëntatie op beroep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CA0B94F6-75B3-42BE-8A6A-4B1FB9C24194}"/>
              </a:ext>
            </a:extLst>
          </p:cNvPr>
          <p:cNvSpPr/>
          <p:nvPr/>
        </p:nvSpPr>
        <p:spPr>
          <a:xfrm>
            <a:off x="4693085" y="1308969"/>
            <a:ext cx="2805830" cy="494895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b="1" dirty="0">
                <a:solidFill>
                  <a:schemeClr val="bg1"/>
                </a:solidFill>
                <a:ea typeface="+mn-lt"/>
                <a:cs typeface="+mn-lt"/>
              </a:rPr>
              <a:t>Bedrijfsonderzoek 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endParaRPr lang="nl-NL">
              <a:ea typeface="+mn-lt"/>
              <a:cs typeface="+mn-lt"/>
            </a:endParaRPr>
          </a:p>
          <a:p>
            <a:pPr algn="ctr"/>
            <a:r>
              <a:rPr lang="nl-NL" sz="1400" b="1" dirty="0">
                <a:solidFill>
                  <a:schemeClr val="bg1"/>
                </a:solidFill>
                <a:ea typeface="+mn-lt"/>
                <a:cs typeface="+mn-lt"/>
              </a:rPr>
              <a:t>Werkvorm: </a:t>
            </a:r>
            <a:endParaRPr lang="nl-NL" sz="1400" dirty="0" err="1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nl-NL" sz="1400" b="1" dirty="0" err="1">
                <a:solidFill>
                  <a:schemeClr val="bg1"/>
                </a:solidFill>
                <a:ea typeface="+mn-lt"/>
                <a:cs typeface="+mn-lt"/>
              </a:rPr>
              <a:t>Opdachtsvorm</a:t>
            </a:r>
            <a:endParaRPr lang="nl-NL" sz="1400" dirty="0" err="1">
              <a:solidFill>
                <a:schemeClr val="bg1"/>
              </a:solidFill>
            </a:endParaRPr>
          </a:p>
          <a:p>
            <a:pPr algn="ctr"/>
            <a:endParaRPr lang="nl-NL" b="1">
              <a:solidFill>
                <a:schemeClr val="bg1"/>
              </a:solidFill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BB61D26-91E2-43B0-A4A6-D08B5F36F2CA}"/>
              </a:ext>
            </a:extLst>
          </p:cNvPr>
          <p:cNvSpPr/>
          <p:nvPr/>
        </p:nvSpPr>
        <p:spPr>
          <a:xfrm>
            <a:off x="8747347" y="1308969"/>
            <a:ext cx="2805830" cy="49489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b="1" err="1">
                <a:solidFill>
                  <a:schemeClr val="bg1"/>
                </a:solidFill>
              </a:rPr>
              <a:t>Mentimeter</a:t>
            </a:r>
            <a:r>
              <a:rPr lang="nl-NL" b="1">
                <a:solidFill>
                  <a:schemeClr val="bg1"/>
                </a:solidFill>
              </a:rPr>
              <a:t> </a:t>
            </a:r>
            <a:endParaRPr lang="nl-NL">
              <a:solidFill>
                <a:schemeClr val="bg1"/>
              </a:solidFill>
            </a:endParaRPr>
          </a:p>
          <a:p>
            <a:pPr algn="ctr"/>
            <a:r>
              <a:rPr lang="nl-NL" sz="1400" b="1">
                <a:solidFill>
                  <a:schemeClr val="bg1"/>
                </a:solidFill>
              </a:rPr>
              <a:t>Werkvorm: interactievorm - </a:t>
            </a:r>
            <a:r>
              <a:rPr lang="nl-NL" sz="1400" b="1" err="1">
                <a:solidFill>
                  <a:schemeClr val="bg1"/>
                </a:solidFill>
              </a:rPr>
              <a:t>brainstom</a:t>
            </a:r>
            <a:endParaRPr lang="nl-NL" b="1" err="1">
              <a:solidFill>
                <a:schemeClr val="bg1"/>
              </a:solidFill>
            </a:endParaRPr>
          </a:p>
          <a:p>
            <a:pPr algn="ctr"/>
            <a:endParaRPr lang="nl-NL" b="1">
              <a:solidFill>
                <a:schemeClr val="bg1"/>
              </a:solidFill>
            </a:endParaRPr>
          </a:p>
          <a:p>
            <a:pPr algn="ctr"/>
            <a:r>
              <a:rPr lang="nl-NL" b="1">
                <a:solidFill>
                  <a:schemeClr val="bg1"/>
                </a:solidFill>
              </a:rPr>
              <a:t> Infographic maken </a:t>
            </a:r>
          </a:p>
          <a:p>
            <a:pPr algn="ctr"/>
            <a:r>
              <a:rPr lang="nl-NL" sz="1400" b="1">
                <a:solidFill>
                  <a:schemeClr val="bg1"/>
                </a:solidFill>
              </a:rPr>
              <a:t>Werkvorm: opdrachtvorm – </a:t>
            </a:r>
            <a:r>
              <a:rPr lang="nl-NL" sz="1400" b="1" err="1">
                <a:solidFill>
                  <a:schemeClr val="bg1"/>
                </a:solidFill>
              </a:rPr>
              <a:t>infographic</a:t>
            </a:r>
            <a:r>
              <a:rPr lang="nl-NL" sz="1400" b="1">
                <a:solidFill>
                  <a:schemeClr val="bg1"/>
                </a:solidFill>
              </a:rPr>
              <a:t> maken </a:t>
            </a:r>
            <a:endParaRPr lang="nl-NL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1724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525">
        <p159:morph option="byObject"/>
      </p:transition>
    </mc:Choice>
    <mc:Fallback>
      <p:transition spd="slow" advTm="1525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461A8E-EADE-41ED-AEFD-8CAC36D8A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4586" y="-16701"/>
            <a:ext cx="1651891" cy="968679"/>
          </a:xfrm>
        </p:spPr>
        <p:txBody>
          <a:bodyPr>
            <a:normAutofit/>
          </a:bodyPr>
          <a:lstStyle/>
          <a:p>
            <a:r>
              <a:rPr lang="nl-NL" sz="4400" b="1">
                <a:solidFill>
                  <a:schemeClr val="tx1"/>
                </a:solidFill>
              </a:rPr>
              <a:t>Les 1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DFC8AB0-FCD6-48D9-BD0D-230C1AAD0A22}"/>
              </a:ext>
            </a:extLst>
          </p:cNvPr>
          <p:cNvSpPr/>
          <p:nvPr/>
        </p:nvSpPr>
        <p:spPr>
          <a:xfrm>
            <a:off x="438412" y="1308968"/>
            <a:ext cx="2447663" cy="5168031"/>
          </a:xfrm>
          <a:prstGeom prst="rect">
            <a:avLst/>
          </a:prstGeom>
          <a:solidFill>
            <a:srgbClr val="FB79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Voorkennis activeren + </a:t>
            </a:r>
          </a:p>
          <a:p>
            <a:pPr algn="ctr"/>
            <a:r>
              <a:rPr lang="nl-NL" b="1">
                <a:solidFill>
                  <a:schemeClr val="bg1"/>
                </a:solidFill>
              </a:rPr>
              <a:t>Oriëntatie op beroep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CA0B94F6-75B3-42BE-8A6A-4B1FB9C24194}"/>
              </a:ext>
            </a:extLst>
          </p:cNvPr>
          <p:cNvSpPr/>
          <p:nvPr/>
        </p:nvSpPr>
        <p:spPr>
          <a:xfrm>
            <a:off x="3452869" y="1308968"/>
            <a:ext cx="2447663" cy="516803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Bedrijfsonderzoek</a:t>
            </a:r>
            <a:endParaRPr lang="nl-NL">
              <a:solidFill>
                <a:schemeClr val="bg1"/>
              </a:solidFill>
            </a:endParaRPr>
          </a:p>
          <a:p>
            <a:pPr algn="ctr"/>
            <a:r>
              <a:rPr lang="nl-NL" sz="1400" b="1" dirty="0">
                <a:solidFill>
                  <a:schemeClr val="bg1"/>
                </a:solidFill>
              </a:rPr>
              <a:t>Werkvorm: </a:t>
            </a:r>
            <a:endParaRPr lang="nl-NL" sz="1400" err="1">
              <a:solidFill>
                <a:schemeClr val="bg1"/>
              </a:solidFill>
            </a:endParaRPr>
          </a:p>
          <a:p>
            <a:pPr algn="ctr"/>
            <a:r>
              <a:rPr lang="nl-NL" sz="1400" b="1" dirty="0" err="1">
                <a:solidFill>
                  <a:schemeClr val="bg1"/>
                </a:solidFill>
              </a:rPr>
              <a:t>Opdachtsvorm</a:t>
            </a:r>
            <a:endParaRPr lang="nl-NL" sz="1400" dirty="0" err="1">
              <a:solidFill>
                <a:schemeClr val="bg1"/>
              </a:solidFill>
            </a:endParaRPr>
          </a:p>
          <a:p>
            <a:pPr algn="ctr"/>
            <a:endParaRPr lang="nl-NL" b="1">
              <a:solidFill>
                <a:schemeClr val="bg1"/>
              </a:solidFill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BB61D26-91E2-43B0-A4A6-D08B5F36F2CA}"/>
              </a:ext>
            </a:extLst>
          </p:cNvPr>
          <p:cNvSpPr/>
          <p:nvPr/>
        </p:nvSpPr>
        <p:spPr>
          <a:xfrm>
            <a:off x="6510613" y="1308964"/>
            <a:ext cx="2447662" cy="51680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b="1" err="1">
                <a:solidFill>
                  <a:schemeClr val="bg1"/>
                </a:solidFill>
                <a:ea typeface="+mn-lt"/>
                <a:cs typeface="+mn-lt"/>
              </a:rPr>
              <a:t>Mentimeter</a:t>
            </a:r>
            <a:r>
              <a:rPr lang="nl-NL" b="1">
                <a:solidFill>
                  <a:schemeClr val="bg1"/>
                </a:solidFill>
                <a:ea typeface="+mn-lt"/>
                <a:cs typeface="+mn-lt"/>
              </a:rPr>
              <a:t> </a:t>
            </a:r>
            <a:endParaRPr lang="nl-NL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nl-NL" sz="1400" b="1">
                <a:solidFill>
                  <a:schemeClr val="bg1"/>
                </a:solidFill>
                <a:ea typeface="+mn-lt"/>
                <a:cs typeface="+mn-lt"/>
              </a:rPr>
              <a:t>Werkvorm: interactievorm - </a:t>
            </a:r>
            <a:r>
              <a:rPr lang="nl-NL" sz="1400" b="1" err="1">
                <a:solidFill>
                  <a:schemeClr val="bg1"/>
                </a:solidFill>
                <a:ea typeface="+mn-lt"/>
                <a:cs typeface="+mn-lt"/>
              </a:rPr>
              <a:t>brainstom</a:t>
            </a:r>
            <a:endParaRPr lang="nl-NL" sz="1400" err="1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endParaRPr lang="nl-NL">
              <a:ea typeface="+mn-lt"/>
              <a:cs typeface="+mn-lt"/>
            </a:endParaRPr>
          </a:p>
          <a:p>
            <a:pPr algn="ctr"/>
            <a:r>
              <a:rPr lang="nl-NL" b="1">
                <a:solidFill>
                  <a:schemeClr val="bg1"/>
                </a:solidFill>
                <a:ea typeface="+mn-lt"/>
                <a:cs typeface="+mn-lt"/>
              </a:rPr>
              <a:t> Infographic maken 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nl-NL" sz="1400" b="1">
                <a:solidFill>
                  <a:schemeClr val="bg1"/>
                </a:solidFill>
                <a:ea typeface="+mn-lt"/>
                <a:cs typeface="+mn-lt"/>
              </a:rPr>
              <a:t>Werkvorm: opdrachtvorm – </a:t>
            </a:r>
            <a:r>
              <a:rPr lang="nl-NL" sz="1400" b="1" err="1">
                <a:solidFill>
                  <a:schemeClr val="bg1"/>
                </a:solidFill>
                <a:ea typeface="+mn-lt"/>
                <a:cs typeface="+mn-lt"/>
              </a:rPr>
              <a:t>infographic</a:t>
            </a:r>
            <a:r>
              <a:rPr lang="nl-NL" sz="1400" b="1">
                <a:solidFill>
                  <a:schemeClr val="bg1"/>
                </a:solidFill>
                <a:ea typeface="+mn-lt"/>
                <a:cs typeface="+mn-lt"/>
              </a:rPr>
              <a:t> maken</a:t>
            </a:r>
            <a:r>
              <a:rPr lang="nl-NL" b="1">
                <a:solidFill>
                  <a:schemeClr val="bg1"/>
                </a:solidFill>
                <a:ea typeface="+mn-lt"/>
                <a:cs typeface="+mn-lt"/>
              </a:rPr>
              <a:t> </a:t>
            </a:r>
            <a:endParaRPr lang="nl-NL">
              <a:solidFill>
                <a:schemeClr val="bg1"/>
              </a:solidFill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7244E4D8-9C52-4839-B6DE-EF8A6A4E484F}"/>
              </a:ext>
            </a:extLst>
          </p:cNvPr>
          <p:cNvSpPr/>
          <p:nvPr/>
        </p:nvSpPr>
        <p:spPr>
          <a:xfrm>
            <a:off x="9468625" y="1308963"/>
            <a:ext cx="2447663" cy="51680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Geen </a:t>
            </a:r>
          </a:p>
        </p:txBody>
      </p:sp>
    </p:spTree>
    <p:extLst>
      <p:ext uri="{BB962C8B-B14F-4D97-AF65-F5344CB8AC3E}">
        <p14:creationId xmlns:p14="http://schemas.microsoft.com/office/powerpoint/2010/main" val="20833830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560">
        <p159:morph option="byObject"/>
      </p:transition>
    </mc:Choice>
    <mc:Fallback>
      <p:transition spd="slow" advTm="156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461A8E-EADE-41ED-AEFD-8CAC36D8A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4586" y="-16701"/>
            <a:ext cx="1651891" cy="968679"/>
          </a:xfrm>
        </p:spPr>
        <p:txBody>
          <a:bodyPr>
            <a:normAutofit/>
          </a:bodyPr>
          <a:lstStyle/>
          <a:p>
            <a:r>
              <a:rPr lang="nl-NL" sz="4400" b="1">
                <a:solidFill>
                  <a:schemeClr val="tx1"/>
                </a:solidFill>
              </a:rPr>
              <a:t>Les 1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DFC8AB0-FCD6-48D9-BD0D-230C1AAD0A22}"/>
              </a:ext>
            </a:extLst>
          </p:cNvPr>
          <p:cNvSpPr/>
          <p:nvPr/>
        </p:nvSpPr>
        <p:spPr>
          <a:xfrm>
            <a:off x="438412" y="1308968"/>
            <a:ext cx="1676138" cy="5244231"/>
          </a:xfrm>
          <a:prstGeom prst="rect">
            <a:avLst/>
          </a:prstGeom>
          <a:solidFill>
            <a:srgbClr val="FB79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>
                <a:solidFill>
                  <a:schemeClr val="bg1"/>
                </a:solidFill>
              </a:rPr>
              <a:t>Voorkennis activeren + </a:t>
            </a:r>
          </a:p>
          <a:p>
            <a:r>
              <a:rPr lang="nl-NL" b="1">
                <a:solidFill>
                  <a:schemeClr val="bg1"/>
                </a:solidFill>
              </a:rPr>
              <a:t>Oriëntatie op beroep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CA0B94F6-75B3-42BE-8A6A-4B1FB9C24194}"/>
              </a:ext>
            </a:extLst>
          </p:cNvPr>
          <p:cNvSpPr/>
          <p:nvPr/>
        </p:nvSpPr>
        <p:spPr>
          <a:xfrm>
            <a:off x="2744243" y="1308963"/>
            <a:ext cx="1676138" cy="524423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b="1" dirty="0">
                <a:solidFill>
                  <a:schemeClr val="bg1"/>
                </a:solidFill>
                <a:ea typeface="+mn-lt"/>
                <a:cs typeface="+mn-lt"/>
              </a:rPr>
              <a:t>Bedrijfsonderzoek</a:t>
            </a:r>
            <a:endParaRPr lang="nl-NL" dirty="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nl-NL" sz="1400" b="1" dirty="0">
                <a:solidFill>
                  <a:schemeClr val="bg1"/>
                </a:solidFill>
                <a:ea typeface="+mn-lt"/>
                <a:cs typeface="+mn-lt"/>
              </a:rPr>
              <a:t>Werkvorm: </a:t>
            </a:r>
            <a:endParaRPr lang="nl-NL" sz="1400" dirty="0" err="1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nl-NL" sz="1400" b="1" dirty="0" err="1">
                <a:solidFill>
                  <a:schemeClr val="bg1"/>
                </a:solidFill>
                <a:ea typeface="+mn-lt"/>
                <a:cs typeface="+mn-lt"/>
              </a:rPr>
              <a:t>Opdachtsvorm</a:t>
            </a:r>
            <a:endParaRPr lang="nl-NL" sz="1400" dirty="0" err="1">
              <a:solidFill>
                <a:schemeClr val="bg1"/>
              </a:solidFill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BB61D26-91E2-43B0-A4A6-D08B5F36F2CA}"/>
              </a:ext>
            </a:extLst>
          </p:cNvPr>
          <p:cNvSpPr/>
          <p:nvPr/>
        </p:nvSpPr>
        <p:spPr>
          <a:xfrm>
            <a:off x="5006240" y="1308964"/>
            <a:ext cx="1676402" cy="524423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b="1" err="1">
                <a:solidFill>
                  <a:schemeClr val="bg1"/>
                </a:solidFill>
              </a:rPr>
              <a:t>Mentimeter</a:t>
            </a:r>
            <a:r>
              <a:rPr lang="nl-NL" b="1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nl-NL" sz="1400" b="1">
                <a:solidFill>
                  <a:schemeClr val="bg1"/>
                </a:solidFill>
              </a:rPr>
              <a:t>Werkvorm: interactievorm - </a:t>
            </a:r>
            <a:r>
              <a:rPr lang="nl-NL" sz="1400" b="1" err="1">
                <a:solidFill>
                  <a:schemeClr val="bg1"/>
                </a:solidFill>
              </a:rPr>
              <a:t>brainstom</a:t>
            </a:r>
            <a:endParaRPr lang="nl-NL" sz="1400" b="1">
              <a:solidFill>
                <a:schemeClr val="bg1"/>
              </a:solidFill>
            </a:endParaRPr>
          </a:p>
          <a:p>
            <a:pPr algn="ctr"/>
            <a:endParaRPr lang="nl-NL" b="1">
              <a:solidFill>
                <a:schemeClr val="bg1"/>
              </a:solidFill>
            </a:endParaRPr>
          </a:p>
          <a:p>
            <a:pPr algn="ctr"/>
            <a:r>
              <a:rPr lang="nl-NL" b="1">
                <a:solidFill>
                  <a:schemeClr val="bg1"/>
                </a:solidFill>
              </a:rPr>
              <a:t> Infographic maken </a:t>
            </a:r>
          </a:p>
          <a:p>
            <a:pPr algn="ctr"/>
            <a:r>
              <a:rPr lang="nl-NL" sz="1400" b="1">
                <a:solidFill>
                  <a:schemeClr val="bg1"/>
                </a:solidFill>
              </a:rPr>
              <a:t>Werkvorm: opdrachtvorm – </a:t>
            </a:r>
            <a:r>
              <a:rPr lang="nl-NL" sz="1400" b="1" err="1">
                <a:solidFill>
                  <a:schemeClr val="bg1"/>
                </a:solidFill>
              </a:rPr>
              <a:t>infographic</a:t>
            </a:r>
            <a:r>
              <a:rPr lang="nl-NL" sz="1400" b="1">
                <a:solidFill>
                  <a:schemeClr val="bg1"/>
                </a:solidFill>
              </a:rPr>
              <a:t> maken </a:t>
            </a:r>
            <a:endParaRPr lang="nl-NL" sz="1400">
              <a:solidFill>
                <a:schemeClr val="bg1"/>
              </a:solidFill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B82A5E28-5C70-4A6B-AED4-0EE59A8637C1}"/>
              </a:ext>
            </a:extLst>
          </p:cNvPr>
          <p:cNvSpPr/>
          <p:nvPr/>
        </p:nvSpPr>
        <p:spPr>
          <a:xfrm>
            <a:off x="9277350" y="1308968"/>
            <a:ext cx="2619375" cy="524422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/>
            <a:r>
              <a:rPr lang="en-US" b="1" i="0">
                <a:solidFill>
                  <a:schemeClr val="bg1"/>
                </a:solidFill>
                <a:effectLst/>
              </a:rPr>
              <a:t>1. </a:t>
            </a:r>
            <a:r>
              <a:rPr lang="en-US" b="1" i="0" err="1">
                <a:solidFill>
                  <a:schemeClr val="bg1"/>
                </a:solidFill>
                <a:effectLst/>
              </a:rPr>
              <a:t>wederzijdse</a:t>
            </a:r>
            <a:r>
              <a:rPr lang="en-US" b="1">
                <a:solidFill>
                  <a:schemeClr val="bg1"/>
                </a:solidFill>
              </a:rPr>
              <a:t> </a:t>
            </a:r>
            <a:r>
              <a:rPr lang="en-US" b="1" i="0" err="1">
                <a:solidFill>
                  <a:schemeClr val="bg1"/>
                </a:solidFill>
                <a:effectLst/>
              </a:rPr>
              <a:t>afhankelijk</a:t>
            </a:r>
            <a:r>
              <a:rPr lang="en-US" b="1" i="0">
                <a:solidFill>
                  <a:schemeClr val="bg1"/>
                </a:solidFill>
                <a:effectLst/>
              </a:rPr>
              <a:t>-</a:t>
            </a:r>
          </a:p>
          <a:p>
            <a:pPr algn="ctr" rtl="0" fontAlgn="base"/>
            <a:r>
              <a:rPr lang="en-US" b="1" i="0" err="1">
                <a:solidFill>
                  <a:schemeClr val="bg1"/>
                </a:solidFill>
                <a:effectLst/>
              </a:rPr>
              <a:t>heid</a:t>
            </a:r>
            <a:r>
              <a:rPr lang="en-US" b="1" i="0">
                <a:solidFill>
                  <a:schemeClr val="bg1"/>
                </a:solidFill>
                <a:effectLst/>
              </a:rPr>
              <a:t>​</a:t>
            </a:r>
          </a:p>
          <a:p>
            <a:pPr algn="ctr" rtl="0" fontAlgn="base"/>
            <a:r>
              <a:rPr lang="en-US" b="1" i="0">
                <a:solidFill>
                  <a:schemeClr val="bg1"/>
                </a:solidFill>
                <a:effectLst/>
              </a:rPr>
              <a:t>2. </a:t>
            </a:r>
            <a:r>
              <a:rPr lang="en-US" b="1" i="0" err="1">
                <a:solidFill>
                  <a:schemeClr val="bg1"/>
                </a:solidFill>
                <a:effectLst/>
              </a:rPr>
              <a:t>individuele</a:t>
            </a:r>
            <a:r>
              <a:rPr lang="en-US" b="1" i="0">
                <a:solidFill>
                  <a:schemeClr val="bg1"/>
                </a:solidFill>
                <a:effectLst/>
              </a:rPr>
              <a:t> </a:t>
            </a:r>
          </a:p>
          <a:p>
            <a:pPr algn="ctr" rtl="0" fontAlgn="base"/>
            <a:r>
              <a:rPr lang="en-US" b="1" i="0" err="1">
                <a:solidFill>
                  <a:schemeClr val="bg1"/>
                </a:solidFill>
                <a:effectLst/>
              </a:rPr>
              <a:t>aanspreekbaarheid</a:t>
            </a:r>
            <a:r>
              <a:rPr lang="en-US" b="1" i="0">
                <a:solidFill>
                  <a:schemeClr val="bg1"/>
                </a:solidFill>
                <a:effectLst/>
              </a:rPr>
              <a:t>​</a:t>
            </a:r>
          </a:p>
          <a:p>
            <a:pPr algn="ctr" rtl="0" fontAlgn="base"/>
            <a:r>
              <a:rPr lang="en-US" b="1" i="0">
                <a:solidFill>
                  <a:schemeClr val="bg1"/>
                </a:solidFill>
                <a:effectLst/>
              </a:rPr>
              <a:t>3. </a:t>
            </a:r>
            <a:r>
              <a:rPr lang="en-US" b="1" i="0" err="1">
                <a:solidFill>
                  <a:schemeClr val="bg1"/>
                </a:solidFill>
                <a:effectLst/>
              </a:rPr>
              <a:t>directe</a:t>
            </a:r>
            <a:r>
              <a:rPr lang="en-US" b="1" i="0">
                <a:solidFill>
                  <a:schemeClr val="bg1"/>
                </a:solidFill>
                <a:effectLst/>
              </a:rPr>
              <a:t> </a:t>
            </a:r>
            <a:r>
              <a:rPr lang="en-US" b="1" i="0" err="1">
                <a:solidFill>
                  <a:schemeClr val="bg1"/>
                </a:solidFill>
                <a:effectLst/>
              </a:rPr>
              <a:t>interactie</a:t>
            </a:r>
            <a:r>
              <a:rPr lang="en-US" b="1" i="0">
                <a:solidFill>
                  <a:schemeClr val="bg1"/>
                </a:solidFill>
                <a:effectLst/>
              </a:rPr>
              <a:t>​</a:t>
            </a:r>
          </a:p>
          <a:p>
            <a:pPr algn="ctr" rtl="0" fontAlgn="base"/>
            <a:r>
              <a:rPr lang="en-US" b="1" i="0">
                <a:solidFill>
                  <a:schemeClr val="bg1"/>
                </a:solidFill>
                <a:effectLst/>
              </a:rPr>
              <a:t>4. </a:t>
            </a:r>
            <a:r>
              <a:rPr lang="en-US" b="1" i="0" err="1">
                <a:solidFill>
                  <a:schemeClr val="bg1"/>
                </a:solidFill>
                <a:effectLst/>
              </a:rPr>
              <a:t>ontwikkeling</a:t>
            </a:r>
            <a:r>
              <a:rPr lang="en-US" b="1" i="0">
                <a:solidFill>
                  <a:schemeClr val="bg1"/>
                </a:solidFill>
                <a:effectLst/>
              </a:rPr>
              <a:t> van </a:t>
            </a:r>
          </a:p>
          <a:p>
            <a:pPr algn="ctr" rtl="0" fontAlgn="base"/>
            <a:r>
              <a:rPr lang="en-US" b="1" i="0" err="1">
                <a:solidFill>
                  <a:schemeClr val="bg1"/>
                </a:solidFill>
                <a:effectLst/>
              </a:rPr>
              <a:t>sociale</a:t>
            </a:r>
            <a:r>
              <a:rPr lang="en-US" b="1" i="0">
                <a:solidFill>
                  <a:schemeClr val="bg1"/>
                </a:solidFill>
                <a:effectLst/>
              </a:rPr>
              <a:t> </a:t>
            </a:r>
          </a:p>
          <a:p>
            <a:pPr algn="ctr" rtl="0" fontAlgn="base"/>
            <a:r>
              <a:rPr lang="en-US" b="1" i="0" err="1">
                <a:solidFill>
                  <a:schemeClr val="bg1"/>
                </a:solidFill>
                <a:effectLst/>
              </a:rPr>
              <a:t>vaardigheden</a:t>
            </a:r>
            <a:r>
              <a:rPr lang="en-US" b="1" i="0">
                <a:solidFill>
                  <a:schemeClr val="bg1"/>
                </a:solidFill>
                <a:effectLst/>
              </a:rPr>
              <a:t>​</a:t>
            </a:r>
          </a:p>
          <a:p>
            <a:pPr algn="ctr" rtl="0" fontAlgn="base"/>
            <a:r>
              <a:rPr lang="en-US" b="1" i="0">
                <a:solidFill>
                  <a:schemeClr val="bg1"/>
                </a:solidFill>
                <a:effectLst/>
              </a:rPr>
              <a:t>5. </a:t>
            </a:r>
            <a:r>
              <a:rPr lang="en-US" b="1" i="0" err="1">
                <a:solidFill>
                  <a:schemeClr val="bg1"/>
                </a:solidFill>
                <a:effectLst/>
              </a:rPr>
              <a:t>aandacht</a:t>
            </a:r>
            <a:r>
              <a:rPr lang="en-US" b="1" i="0">
                <a:solidFill>
                  <a:schemeClr val="bg1"/>
                </a:solidFill>
                <a:effectLst/>
              </a:rPr>
              <a:t> </a:t>
            </a:r>
            <a:r>
              <a:rPr lang="en-US" b="1" i="0" err="1">
                <a:solidFill>
                  <a:schemeClr val="bg1"/>
                </a:solidFill>
                <a:effectLst/>
              </a:rPr>
              <a:t>voor</a:t>
            </a:r>
            <a:r>
              <a:rPr lang="en-US" b="1" i="0">
                <a:solidFill>
                  <a:schemeClr val="bg1"/>
                </a:solidFill>
                <a:effectLst/>
              </a:rPr>
              <a:t> het </a:t>
            </a:r>
          </a:p>
          <a:p>
            <a:pPr algn="ctr" rtl="0" fontAlgn="base"/>
            <a:r>
              <a:rPr lang="en-US" b="1" i="0" err="1">
                <a:solidFill>
                  <a:schemeClr val="bg1"/>
                </a:solidFill>
                <a:effectLst/>
              </a:rPr>
              <a:t>groepsproces</a:t>
            </a:r>
            <a:r>
              <a:rPr lang="en-US" b="1" i="0">
                <a:solidFill>
                  <a:schemeClr val="bg1"/>
                </a:solidFill>
                <a:effectLst/>
              </a:rPr>
              <a:t>​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7244E4D8-9C52-4839-B6DE-EF8A6A4E484F}"/>
              </a:ext>
            </a:extLst>
          </p:cNvPr>
          <p:cNvSpPr/>
          <p:nvPr/>
        </p:nvSpPr>
        <p:spPr>
          <a:xfrm>
            <a:off x="7141927" y="1308965"/>
            <a:ext cx="1676138" cy="52442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Geen</a:t>
            </a:r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51832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666">
        <p159:morph option="byObject"/>
      </p:transition>
    </mc:Choice>
    <mc:Fallback>
      <p:transition spd="slow" advTm="1666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1CCD54A-0BCF-4144-81A3-2632CED66E30}"/>
              </a:ext>
            </a:extLst>
          </p:cNvPr>
          <p:cNvSpPr txBox="1"/>
          <p:nvPr/>
        </p:nvSpPr>
        <p:spPr>
          <a:xfrm>
            <a:off x="4769743" y="2209800"/>
            <a:ext cx="45053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b="1">
                <a:latin typeface="+mj-lt"/>
              </a:rPr>
              <a:t>Les 2</a:t>
            </a:r>
          </a:p>
        </p:txBody>
      </p:sp>
    </p:spTree>
    <p:extLst>
      <p:ext uri="{BB962C8B-B14F-4D97-AF65-F5344CB8AC3E}">
        <p14:creationId xmlns:p14="http://schemas.microsoft.com/office/powerpoint/2010/main" val="26449349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356">
        <p159:morph option="byObject"/>
      </p:transition>
    </mc:Choice>
    <mc:Fallback>
      <p:transition spd="slow" advTm="1356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1CCD54A-0BCF-4144-81A3-2632CED66E30}"/>
              </a:ext>
            </a:extLst>
          </p:cNvPr>
          <p:cNvSpPr txBox="1"/>
          <p:nvPr/>
        </p:nvSpPr>
        <p:spPr>
          <a:xfrm>
            <a:off x="4836418" y="123825"/>
            <a:ext cx="4505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>
                <a:latin typeface="+mj-lt"/>
              </a:rPr>
              <a:t>Les 2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9E9794F4-A5CB-4082-9292-0F5D87492E87}"/>
              </a:ext>
            </a:extLst>
          </p:cNvPr>
          <p:cNvSpPr/>
          <p:nvPr/>
        </p:nvSpPr>
        <p:spPr>
          <a:xfrm>
            <a:off x="473426" y="1152525"/>
            <a:ext cx="2603149" cy="5245200"/>
          </a:xfrm>
          <a:prstGeom prst="rect">
            <a:avLst/>
          </a:prstGeom>
          <a:solidFill>
            <a:srgbClr val="FB79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Kwaliteiten ontdekken </a:t>
            </a:r>
          </a:p>
        </p:txBody>
      </p:sp>
    </p:spTree>
    <p:extLst>
      <p:ext uri="{BB962C8B-B14F-4D97-AF65-F5344CB8AC3E}">
        <p14:creationId xmlns:p14="http://schemas.microsoft.com/office/powerpoint/2010/main" val="20641139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156">
        <p159:morph option="byObject"/>
      </p:transition>
    </mc:Choice>
    <mc:Fallback>
      <p:transition spd="slow" advTm="1156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ster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521315_TF89821728_Win32" id="{9CD6E908-A363-4565-9D5D-54472F0A8EE8}" vid="{877871A3-C8FF-4549-872F-CB02453769B1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178f4c6-a649-4e0b-8d68-f3fdb5f020d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575B0963D7584982D2E91DFDA9D355" ma:contentTypeVersion="11" ma:contentTypeDescription="Create a new document." ma:contentTypeScope="" ma:versionID="70b47dfc64be14ae24404890c18648ae">
  <xsd:schema xmlns:xsd="http://www.w3.org/2001/XMLSchema" xmlns:xs="http://www.w3.org/2001/XMLSchema" xmlns:p="http://schemas.microsoft.com/office/2006/metadata/properties" xmlns:ns2="7178f4c6-a649-4e0b-8d68-f3fdb5f020d5" xmlns:ns3="57710791-97b2-486a-a5a6-507ab236cbcc" targetNamespace="http://schemas.microsoft.com/office/2006/metadata/properties" ma:root="true" ma:fieldsID="6e0f28492ac92c98f6c541659f469373" ns2:_="" ns3:_="">
    <xsd:import namespace="7178f4c6-a649-4e0b-8d68-f3fdb5f020d5"/>
    <xsd:import namespace="57710791-97b2-486a-a5a6-507ab236cb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78f4c6-a649-4e0b-8d68-f3fdb5f020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5477cde-f098-4d32-ba13-c78038edde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710791-97b2-486a-a5a6-507ab236cbc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017D31-E675-491F-B600-F06278E25D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1B8520-39D0-4E39-88E2-3CE8E9A6E44A}">
  <ds:schemaRefs>
    <ds:schemaRef ds:uri="7178f4c6-a649-4e0b-8d68-f3fdb5f020d5"/>
    <ds:schemaRef ds:uri="71af3243-3dd4-4a8d-8c0d-dd76da1f02a5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7737E21-A373-422E-AF7E-2ED2898F54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78f4c6-a649-4e0b-8d68-f3fdb5f020d5"/>
    <ds:schemaRef ds:uri="57710791-97b2-486a-a5a6-507ab236cb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Schoolontwerp</Template>
  <TotalTime>0</TotalTime>
  <Words>829</Words>
  <Application>Microsoft Macintosh PowerPoint</Application>
  <PresentationFormat>Breedbeeld</PresentationFormat>
  <Paragraphs>478</Paragraphs>
  <Slides>30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Century Gothic</vt:lpstr>
      <vt:lpstr>Segoe UI</vt:lpstr>
      <vt:lpstr>Raster</vt:lpstr>
      <vt:lpstr>Storyboard </vt:lpstr>
      <vt:lpstr>Les 1</vt:lpstr>
      <vt:lpstr>Les 1</vt:lpstr>
      <vt:lpstr>Les 1</vt:lpstr>
      <vt:lpstr>Les 1</vt:lpstr>
      <vt:lpstr>Les 1</vt:lpstr>
      <vt:lpstr>Les 1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CVO SSO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Storyboard </dc:title>
  <dc:creator>S. Bopp-ista</dc:creator>
  <cp:lastModifiedBy>Sura Bag</cp:lastModifiedBy>
  <cp:revision>154</cp:revision>
  <dcterms:created xsi:type="dcterms:W3CDTF">2023-01-12T11:26:14Z</dcterms:created>
  <dcterms:modified xsi:type="dcterms:W3CDTF">2023-01-23T19:45:12Z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0x010100F3575B0963D7584982D2E91DFDA9D355</vt:lpwstr>
  </property>
  <property fmtid="{D5CDD505-2E9C-101B-9397-08002B2CF9AE}" pid="3" name="MediaServiceImageTags">
    <vt:lpwstr/>
  </property>
</Properties>
</file>